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8"/>
  </p:notesMasterIdLst>
  <p:sldIdLst>
    <p:sldId id="275" r:id="rId5"/>
    <p:sldId id="264" r:id="rId6"/>
    <p:sldId id="258" r:id="rId7"/>
    <p:sldId id="268" r:id="rId8"/>
    <p:sldId id="263" r:id="rId9"/>
    <p:sldId id="265" r:id="rId10"/>
    <p:sldId id="261" r:id="rId11"/>
    <p:sldId id="270" r:id="rId12"/>
    <p:sldId id="276" r:id="rId13"/>
    <p:sldId id="269" r:id="rId14"/>
    <p:sldId id="272" r:id="rId15"/>
    <p:sldId id="271" r:id="rId16"/>
    <p:sldId id="26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503C2-84A6-4E0D-B2D6-85D4E3E9283B}" v="2" dt="2021-02-11T19:15:43.749"/>
    <p1510:client id="{69628FCE-0F32-5243-B1E6-78C647E5306D}" v="5145" dt="2021-02-12T10:52:26.466"/>
    <p1510:client id="{9B7A7952-02CB-CF45-8C36-637CC57AA24B}" v="2520" dt="2021-02-12T10:53:08.196"/>
    <p1510:client id="{B0F3C23A-A544-AC44-9349-E27758C4725D}" v="3767" dt="2021-02-12T10:46:07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 Vogt (cvogt1)" userId="24d9054f-81f0-406a-b86d-b107dab2c9bb" providerId="ADAL" clId="{69628FCE-0F32-5243-B1E6-78C647E5306D}"/>
    <pc:docChg chg="undo custSel addSld delSld modSld sldOrd modMainMaster">
      <pc:chgData name="Carolin Vogt (cvogt1)" userId="24d9054f-81f0-406a-b86d-b107dab2c9bb" providerId="ADAL" clId="{69628FCE-0F32-5243-B1E6-78C647E5306D}" dt="2021-02-12T10:52:26.466" v="6017" actId="20577"/>
      <pc:docMkLst>
        <pc:docMk/>
      </pc:docMkLst>
      <pc:sldChg chg="modSp del mod">
        <pc:chgData name="Carolin Vogt (cvogt1)" userId="24d9054f-81f0-406a-b86d-b107dab2c9bb" providerId="ADAL" clId="{69628FCE-0F32-5243-B1E6-78C647E5306D}" dt="2021-02-12T10:40:09.591" v="5911" actId="2696"/>
        <pc:sldMkLst>
          <pc:docMk/>
          <pc:sldMk cId="1331322905" sldId="256"/>
        </pc:sldMkLst>
        <pc:spChg chg="mod">
          <ac:chgData name="Carolin Vogt (cvogt1)" userId="24d9054f-81f0-406a-b86d-b107dab2c9bb" providerId="ADAL" clId="{69628FCE-0F32-5243-B1E6-78C647E5306D}" dt="2021-02-12T07:28:13.379" v="2884" actId="790"/>
          <ac:spMkLst>
            <pc:docMk/>
            <pc:sldMk cId="1331322905" sldId="256"/>
            <ac:spMk id="2" creationId="{618F8FC7-194B-5C46-A511-14F5F106C68A}"/>
          </ac:spMkLst>
        </pc:spChg>
        <pc:spChg chg="mod">
          <ac:chgData name="Carolin Vogt (cvogt1)" userId="24d9054f-81f0-406a-b86d-b107dab2c9bb" providerId="ADAL" clId="{69628FCE-0F32-5243-B1E6-78C647E5306D}" dt="2021-02-11T21:27:56.381" v="2641" actId="1076"/>
          <ac:spMkLst>
            <pc:docMk/>
            <pc:sldMk cId="1331322905" sldId="256"/>
            <ac:spMk id="3" creationId="{A4EE375C-E523-E047-B53F-1152DEDE905A}"/>
          </ac:spMkLst>
        </pc:spChg>
        <pc:picChg chg="mod">
          <ac:chgData name="Carolin Vogt (cvogt1)" userId="24d9054f-81f0-406a-b86d-b107dab2c9bb" providerId="ADAL" clId="{69628FCE-0F32-5243-B1E6-78C647E5306D}" dt="2021-02-11T19:12:06.634" v="75" actId="1076"/>
          <ac:picMkLst>
            <pc:docMk/>
            <pc:sldMk cId="1331322905" sldId="256"/>
            <ac:picMk id="4" creationId="{98E742FB-BD3D-42C9-BDDD-1EE27D91430B}"/>
          </ac:picMkLst>
        </pc:picChg>
      </pc:sldChg>
      <pc:sldChg chg="modSp del mod">
        <pc:chgData name="Carolin Vogt (cvogt1)" userId="24d9054f-81f0-406a-b86d-b107dab2c9bb" providerId="ADAL" clId="{69628FCE-0F32-5243-B1E6-78C647E5306D}" dt="2021-02-11T19:41:01.914" v="1018" actId="2696"/>
        <pc:sldMkLst>
          <pc:docMk/>
          <pc:sldMk cId="1552135091" sldId="257"/>
        </pc:sldMkLst>
        <pc:spChg chg="mod">
          <ac:chgData name="Carolin Vogt (cvogt1)" userId="24d9054f-81f0-406a-b86d-b107dab2c9bb" providerId="ADAL" clId="{69628FCE-0F32-5243-B1E6-78C647E5306D}" dt="2021-02-11T19:12:16.761" v="76" actId="2711"/>
          <ac:spMkLst>
            <pc:docMk/>
            <pc:sldMk cId="1552135091" sldId="257"/>
            <ac:spMk id="2" creationId="{ADE5E93E-5FDB-734F-8AE3-DCDC97F9E036}"/>
          </ac:spMkLst>
        </pc:spChg>
        <pc:graphicFrameChg chg="mod">
          <ac:chgData name="Carolin Vogt (cvogt1)" userId="24d9054f-81f0-406a-b86d-b107dab2c9bb" providerId="ADAL" clId="{69628FCE-0F32-5243-B1E6-78C647E5306D}" dt="2021-02-11T19:33:49.416" v="848" actId="12100"/>
          <ac:graphicFrameMkLst>
            <pc:docMk/>
            <pc:sldMk cId="1552135091" sldId="257"/>
            <ac:graphicFrameMk id="5" creationId="{EB041487-68F7-4AE2-9CE4-7AEEAF235476}"/>
          </ac:graphicFrameMkLst>
        </pc:graphicFrameChg>
      </pc:sldChg>
      <pc:sldChg chg="addSp delSp modSp mod delAnim modAnim delDesignElem chgLayout">
        <pc:chgData name="Carolin Vogt (cvogt1)" userId="24d9054f-81f0-406a-b86d-b107dab2c9bb" providerId="ADAL" clId="{69628FCE-0F32-5243-B1E6-78C647E5306D}" dt="2021-02-12T10:31:59.895" v="5819" actId="20577"/>
        <pc:sldMkLst>
          <pc:docMk/>
          <pc:sldMk cId="1040605223" sldId="258"/>
        </pc:sldMkLst>
        <pc:spChg chg="del mod ord">
          <ac:chgData name="Carolin Vogt (cvogt1)" userId="24d9054f-81f0-406a-b86d-b107dab2c9bb" providerId="ADAL" clId="{69628FCE-0F32-5243-B1E6-78C647E5306D}" dt="2021-02-11T19:43:11.455" v="1059" actId="21"/>
          <ac:spMkLst>
            <pc:docMk/>
            <pc:sldMk cId="1040605223" sldId="258"/>
            <ac:spMk id="2" creationId="{AD8FC560-43E8-5B43-A34E-704BB65109AA}"/>
          </ac:spMkLst>
        </pc:spChg>
        <pc:spChg chg="mod ord">
          <ac:chgData name="Carolin Vogt (cvogt1)" userId="24d9054f-81f0-406a-b86d-b107dab2c9bb" providerId="ADAL" clId="{69628FCE-0F32-5243-B1E6-78C647E5306D}" dt="2021-02-12T10:03:01.568" v="5135" actId="20577"/>
          <ac:spMkLst>
            <pc:docMk/>
            <pc:sldMk cId="1040605223" sldId="258"/>
            <ac:spMk id="3" creationId="{7F18B489-1932-8B43-987F-D43A00272ACA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4" creationId="{29986BA8-091C-CA4F-BA7C-CC423D61394F}"/>
          </ac:spMkLst>
        </pc:spChg>
        <pc:spChg chg="add del mod">
          <ac:chgData name="Carolin Vogt (cvogt1)" userId="24d9054f-81f0-406a-b86d-b107dab2c9bb" providerId="ADAL" clId="{69628FCE-0F32-5243-B1E6-78C647E5306D}" dt="2021-02-11T19:58:06.002" v="1216" actId="21"/>
          <ac:spMkLst>
            <pc:docMk/>
            <pc:sldMk cId="1040605223" sldId="258"/>
            <ac:spMk id="5" creationId="{B978D952-5656-E74E-BD25-5AC166B32F0A}"/>
          </ac:spMkLst>
        </pc:spChg>
        <pc:spChg chg="add del mod">
          <ac:chgData name="Carolin Vogt (cvogt1)" userId="24d9054f-81f0-406a-b86d-b107dab2c9bb" providerId="ADAL" clId="{69628FCE-0F32-5243-B1E6-78C647E5306D}" dt="2021-02-11T19:58:06.002" v="1216" actId="21"/>
          <ac:spMkLst>
            <pc:docMk/>
            <pc:sldMk cId="1040605223" sldId="258"/>
            <ac:spMk id="7" creationId="{BAE3FC91-AD1C-8E4C-AE33-B75F43C1901F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9" creationId="{52A7EE45-54BB-0C4C-907B-E4FD62A962B9}"/>
          </ac:spMkLst>
        </pc:spChg>
        <pc:spChg chg="add del mod">
          <ac:chgData name="Carolin Vogt (cvogt1)" userId="24d9054f-81f0-406a-b86d-b107dab2c9bb" providerId="ADAL" clId="{69628FCE-0F32-5243-B1E6-78C647E5306D}" dt="2021-02-11T19:54:14.531" v="1146" actId="478"/>
          <ac:spMkLst>
            <pc:docMk/>
            <pc:sldMk cId="1040605223" sldId="258"/>
            <ac:spMk id="11" creationId="{FF025462-4837-F140-A44E-2AB6D1739A1F}"/>
          </ac:spMkLst>
        </pc:spChg>
        <pc:spChg chg="add del">
          <ac:chgData name="Carolin Vogt (cvogt1)" userId="24d9054f-81f0-406a-b86d-b107dab2c9bb" providerId="ADAL" clId="{69628FCE-0F32-5243-B1E6-78C647E5306D}" dt="2021-02-11T20:04:29.800" v="1292" actId="478"/>
          <ac:spMkLst>
            <pc:docMk/>
            <pc:sldMk cId="1040605223" sldId="258"/>
            <ac:spMk id="13" creationId="{1E8B5CB6-771F-414E-835B-3316C015C57C}"/>
          </ac:spMkLst>
        </pc:spChg>
        <pc:spChg chg="add mod">
          <ac:chgData name="Carolin Vogt (cvogt1)" userId="24d9054f-81f0-406a-b86d-b107dab2c9bb" providerId="ADAL" clId="{69628FCE-0F32-5243-B1E6-78C647E5306D}" dt="2021-02-11T20:49:05.865" v="1857" actId="208"/>
          <ac:spMkLst>
            <pc:docMk/>
            <pc:sldMk cId="1040605223" sldId="258"/>
            <ac:spMk id="17" creationId="{BDCDDF7B-C7F6-6346-BCE9-C35FA0337423}"/>
          </ac:spMkLst>
        </pc:spChg>
        <pc:spChg chg="add del mod">
          <ac:chgData name="Carolin Vogt (cvogt1)" userId="24d9054f-81f0-406a-b86d-b107dab2c9bb" providerId="ADAL" clId="{69628FCE-0F32-5243-B1E6-78C647E5306D}" dt="2021-02-11T20:43:13.301" v="1742" actId="478"/>
          <ac:spMkLst>
            <pc:docMk/>
            <pc:sldMk cId="1040605223" sldId="258"/>
            <ac:spMk id="21" creationId="{07524F90-2C5B-9C4F-9CAE-6660316BFA89}"/>
          </ac:spMkLst>
        </pc:spChg>
        <pc:spChg chg="add mod">
          <ac:chgData name="Carolin Vogt (cvogt1)" userId="24d9054f-81f0-406a-b86d-b107dab2c9bb" providerId="ADAL" clId="{69628FCE-0F32-5243-B1E6-78C647E5306D}" dt="2021-02-12T10:31:59.895" v="5819" actId="20577"/>
          <ac:spMkLst>
            <pc:docMk/>
            <pc:sldMk cId="1040605223" sldId="258"/>
            <ac:spMk id="49" creationId="{419A899B-2BB5-EB4D-96CA-10EE515DB1D9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58" creationId="{44E565E3-E8B2-7A44-A290-FFE5C1A05BC3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63" creationId="{A0D2F8FB-DFCC-964F-819F-CE7A34F82102}"/>
          </ac:spMkLst>
        </pc:spChg>
        <pc:spChg chg="del">
          <ac:chgData name="Carolin Vogt (cvogt1)" userId="24d9054f-81f0-406a-b86d-b107dab2c9bb" providerId="ADAL" clId="{69628FCE-0F32-5243-B1E6-78C647E5306D}" dt="2021-02-11T19:42:54.775" v="1055" actId="700"/>
          <ac:spMkLst>
            <pc:docMk/>
            <pc:sldMk cId="1040605223" sldId="258"/>
            <ac:spMk id="64" creationId="{907EF6B7-1338-4443-8C46-6A318D952DFD}"/>
          </ac:spMkLst>
        </pc:spChg>
        <pc:spChg chg="del">
          <ac:chgData name="Carolin Vogt (cvogt1)" userId="24d9054f-81f0-406a-b86d-b107dab2c9bb" providerId="ADAL" clId="{69628FCE-0F32-5243-B1E6-78C647E5306D}" dt="2021-02-11T19:42:54.775" v="1055" actId="700"/>
          <ac:spMkLst>
            <pc:docMk/>
            <pc:sldMk cId="1040605223" sldId="258"/>
            <ac:spMk id="65" creationId="{DAAE4CDD-124C-4DCF-9584-B6033B545DD5}"/>
          </ac:spMkLst>
        </pc:spChg>
        <pc:spChg chg="del">
          <ac:chgData name="Carolin Vogt (cvogt1)" userId="24d9054f-81f0-406a-b86d-b107dab2c9bb" providerId="ADAL" clId="{69628FCE-0F32-5243-B1E6-78C647E5306D}" dt="2021-02-11T19:42:54.775" v="1055" actId="700"/>
          <ac:spMkLst>
            <pc:docMk/>
            <pc:sldMk cId="1040605223" sldId="258"/>
            <ac:spMk id="66" creationId="{081E4A58-353D-44AE-B2FC-2A74E2E400F7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67" creationId="{BEE9522C-97DC-DE44-9A0A-69D2B8FC4527}"/>
          </ac:spMkLst>
        </pc:spChg>
        <pc:spChg chg="add del mod">
          <ac:chgData name="Carolin Vogt (cvogt1)" userId="24d9054f-81f0-406a-b86d-b107dab2c9bb" providerId="ADAL" clId="{69628FCE-0F32-5243-B1E6-78C647E5306D}" dt="2021-02-11T19:58:06.002" v="1216" actId="21"/>
          <ac:spMkLst>
            <pc:docMk/>
            <pc:sldMk cId="1040605223" sldId="258"/>
            <ac:spMk id="68" creationId="{4386F7D6-1621-064B-9D66-AFC29D0B5EB7}"/>
          </ac:spMkLst>
        </pc:spChg>
        <pc:spChg chg="add del mod">
          <ac:chgData name="Carolin Vogt (cvogt1)" userId="24d9054f-81f0-406a-b86d-b107dab2c9bb" providerId="ADAL" clId="{69628FCE-0F32-5243-B1E6-78C647E5306D}" dt="2021-02-11T19:46:28.650" v="1090" actId="478"/>
          <ac:spMkLst>
            <pc:docMk/>
            <pc:sldMk cId="1040605223" sldId="258"/>
            <ac:spMk id="69" creationId="{843122BC-AD73-5B47-BEEB-9F042F7B5C8D}"/>
          </ac:spMkLst>
        </pc:spChg>
        <pc:spChg chg="add del mod">
          <ac:chgData name="Carolin Vogt (cvogt1)" userId="24d9054f-81f0-406a-b86d-b107dab2c9bb" providerId="ADAL" clId="{69628FCE-0F32-5243-B1E6-78C647E5306D}" dt="2021-02-11T19:58:06.002" v="1216" actId="21"/>
          <ac:spMkLst>
            <pc:docMk/>
            <pc:sldMk cId="1040605223" sldId="258"/>
            <ac:spMk id="70" creationId="{A5EA6A77-A849-6841-9E9A-B1EB56F5BA11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1" creationId="{B789A76F-93B6-3347-A2E6-47F3A0AD7D87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2" creationId="{6ED4D87A-9CA2-1A44-8B63-E54B1D601D30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3" creationId="{3D574222-01FE-E84E-949A-B9F994AB9B5B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4" creationId="{88AAC176-C15C-5047-AFC7-87F7527C047C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5" creationId="{BC8CD54D-C2A4-BB4E-B58F-B615B52AB213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6" creationId="{57A9A4A2-1434-AB47-ACB4-9995304C2C7F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8" creationId="{21D1D83B-3187-714A-8849-1979E183C098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79" creationId="{EF513F96-6EFF-CA42-899B-1FAFBFC27BBA}"/>
          </ac:spMkLst>
        </pc:spChg>
        <pc:spChg chg="add mod">
          <ac:chgData name="Carolin Vogt (cvogt1)" userId="24d9054f-81f0-406a-b86d-b107dab2c9bb" providerId="ADAL" clId="{69628FCE-0F32-5243-B1E6-78C647E5306D}" dt="2021-02-11T20:44:05.059" v="1749" actId="1076"/>
          <ac:spMkLst>
            <pc:docMk/>
            <pc:sldMk cId="1040605223" sldId="258"/>
            <ac:spMk id="80" creationId="{C69D5D07-069D-EA48-9355-7A77A8E748EB}"/>
          </ac:spMkLst>
        </pc:spChg>
        <pc:spChg chg="add del mod">
          <ac:chgData name="Carolin Vogt (cvogt1)" userId="24d9054f-81f0-406a-b86d-b107dab2c9bb" providerId="ADAL" clId="{69628FCE-0F32-5243-B1E6-78C647E5306D}" dt="2021-02-11T20:56:17.507" v="2095" actId="478"/>
          <ac:spMkLst>
            <pc:docMk/>
            <pc:sldMk cId="1040605223" sldId="258"/>
            <ac:spMk id="81" creationId="{37E7C45E-74FC-FC46-84AC-FC2C8CD69118}"/>
          </ac:spMkLst>
        </pc:spChg>
        <pc:spChg chg="add del mod">
          <ac:chgData name="Carolin Vogt (cvogt1)" userId="24d9054f-81f0-406a-b86d-b107dab2c9bb" providerId="ADAL" clId="{69628FCE-0F32-5243-B1E6-78C647E5306D}" dt="2021-02-11T20:45:36.995" v="1788"/>
          <ac:spMkLst>
            <pc:docMk/>
            <pc:sldMk cId="1040605223" sldId="258"/>
            <ac:spMk id="82" creationId="{15BCD4AB-1877-C84A-AE57-F7A96AD4CD1A}"/>
          </ac:spMkLst>
        </pc:spChg>
        <pc:spChg chg="add del mod">
          <ac:chgData name="Carolin Vogt (cvogt1)" userId="24d9054f-81f0-406a-b86d-b107dab2c9bb" providerId="ADAL" clId="{69628FCE-0F32-5243-B1E6-78C647E5306D}" dt="2021-02-12T09:48:22.439" v="4976" actId="478"/>
          <ac:spMkLst>
            <pc:docMk/>
            <pc:sldMk cId="1040605223" sldId="258"/>
            <ac:spMk id="83" creationId="{E9AFE112-53C8-3D4A-9E94-0FAE626802EB}"/>
          </ac:spMkLst>
        </pc:spChg>
        <pc:picChg chg="add del mod">
          <ac:chgData name="Carolin Vogt (cvogt1)" userId="24d9054f-81f0-406a-b86d-b107dab2c9bb" providerId="ADAL" clId="{69628FCE-0F32-5243-B1E6-78C647E5306D}" dt="2021-02-11T20:04:10.958" v="1290" actId="478"/>
          <ac:picMkLst>
            <pc:docMk/>
            <pc:sldMk cId="1040605223" sldId="258"/>
            <ac:picMk id="77" creationId="{277C4EC7-B9CA-E249-9652-A15002605B00}"/>
          </ac:picMkLst>
        </pc:picChg>
      </pc:sldChg>
      <pc:sldChg chg="addSp delSp modSp mod">
        <pc:chgData name="Carolin Vogt (cvogt1)" userId="24d9054f-81f0-406a-b86d-b107dab2c9bb" providerId="ADAL" clId="{69628FCE-0F32-5243-B1E6-78C647E5306D}" dt="2021-02-12T07:40:15.001" v="3263" actId="20577"/>
        <pc:sldMkLst>
          <pc:docMk/>
          <pc:sldMk cId="1389145105" sldId="259"/>
        </pc:sldMkLst>
        <pc:spChg chg="del">
          <ac:chgData name="Carolin Vogt (cvogt1)" userId="24d9054f-81f0-406a-b86d-b107dab2c9bb" providerId="ADAL" clId="{69628FCE-0F32-5243-B1E6-78C647E5306D}" dt="2021-02-11T19:41:19.101" v="1019" actId="478"/>
          <ac:spMkLst>
            <pc:docMk/>
            <pc:sldMk cId="1389145105" sldId="259"/>
            <ac:spMk id="2" creationId="{C7FD76D2-9400-FC47-9DBD-CF3A409A5774}"/>
          </ac:spMkLst>
        </pc:spChg>
        <pc:spChg chg="add del mod">
          <ac:chgData name="Carolin Vogt (cvogt1)" userId="24d9054f-81f0-406a-b86d-b107dab2c9bb" providerId="ADAL" clId="{69628FCE-0F32-5243-B1E6-78C647E5306D}" dt="2021-02-11T19:41:22.761" v="1022" actId="478"/>
          <ac:spMkLst>
            <pc:docMk/>
            <pc:sldMk cId="1389145105" sldId="259"/>
            <ac:spMk id="10" creationId="{D86B2B3F-645D-9143-AE33-674439693ECF}"/>
          </ac:spMkLst>
        </pc:spChg>
        <pc:spChg chg="add mod">
          <ac:chgData name="Carolin Vogt (cvogt1)" userId="24d9054f-81f0-406a-b86d-b107dab2c9bb" providerId="ADAL" clId="{69628FCE-0F32-5243-B1E6-78C647E5306D}" dt="2021-02-11T21:30:45.674" v="2720" actId="113"/>
          <ac:spMkLst>
            <pc:docMk/>
            <pc:sldMk cId="1389145105" sldId="259"/>
            <ac:spMk id="11" creationId="{378455B0-8395-0844-A984-8AECFA70D4A7}"/>
          </ac:spMkLst>
        </pc:spChg>
        <pc:spChg chg="mod topLvl">
          <ac:chgData name="Carolin Vogt (cvogt1)" userId="24d9054f-81f0-406a-b86d-b107dab2c9bb" providerId="ADAL" clId="{69628FCE-0F32-5243-B1E6-78C647E5306D}" dt="2021-02-12T07:38:59.396" v="3253" actId="1037"/>
          <ac:spMkLst>
            <pc:docMk/>
            <pc:sldMk cId="1389145105" sldId="259"/>
            <ac:spMk id="13" creationId="{1D206BCB-5375-9F40-8217-D2BA2AD2EF18}"/>
          </ac:spMkLst>
        </pc:spChg>
        <pc:spChg chg="mod topLvl">
          <ac:chgData name="Carolin Vogt (cvogt1)" userId="24d9054f-81f0-406a-b86d-b107dab2c9bb" providerId="ADAL" clId="{69628FCE-0F32-5243-B1E6-78C647E5306D}" dt="2021-02-12T07:39:07.405" v="3255" actId="122"/>
          <ac:spMkLst>
            <pc:docMk/>
            <pc:sldMk cId="1389145105" sldId="259"/>
            <ac:spMk id="14" creationId="{C2FB440F-E2F2-964F-ADC5-B4BCBEE40CCD}"/>
          </ac:spMkLst>
        </pc:spChg>
        <pc:spChg chg="mod topLvl">
          <ac:chgData name="Carolin Vogt (cvogt1)" userId="24d9054f-81f0-406a-b86d-b107dab2c9bb" providerId="ADAL" clId="{69628FCE-0F32-5243-B1E6-78C647E5306D}" dt="2021-02-12T07:38:57.560" v="3252" actId="1037"/>
          <ac:spMkLst>
            <pc:docMk/>
            <pc:sldMk cId="1389145105" sldId="259"/>
            <ac:spMk id="18" creationId="{3CBA685C-331A-F845-8ED6-8A5B89D9A44B}"/>
          </ac:spMkLst>
        </pc:spChg>
        <pc:spChg chg="mod topLvl">
          <ac:chgData name="Carolin Vogt (cvogt1)" userId="24d9054f-81f0-406a-b86d-b107dab2c9bb" providerId="ADAL" clId="{69628FCE-0F32-5243-B1E6-78C647E5306D}" dt="2021-02-12T07:38:45.390" v="3248" actId="14100"/>
          <ac:spMkLst>
            <pc:docMk/>
            <pc:sldMk cId="1389145105" sldId="259"/>
            <ac:spMk id="20" creationId="{8FEF442B-8AA0-2740-96B3-7CBC2207D3B8}"/>
          </ac:spMkLst>
        </pc:spChg>
        <pc:spChg chg="mod topLvl">
          <ac:chgData name="Carolin Vogt (cvogt1)" userId="24d9054f-81f0-406a-b86d-b107dab2c9bb" providerId="ADAL" clId="{69628FCE-0F32-5243-B1E6-78C647E5306D}" dt="2021-02-12T07:38:45.390" v="3248" actId="14100"/>
          <ac:spMkLst>
            <pc:docMk/>
            <pc:sldMk cId="1389145105" sldId="259"/>
            <ac:spMk id="22" creationId="{71C2AC1A-9FAD-6245-8366-B7A192AAF021}"/>
          </ac:spMkLst>
        </pc:spChg>
        <pc:spChg chg="mod topLvl">
          <ac:chgData name="Carolin Vogt (cvogt1)" userId="24d9054f-81f0-406a-b86d-b107dab2c9bb" providerId="ADAL" clId="{69628FCE-0F32-5243-B1E6-78C647E5306D}" dt="2021-02-12T07:38:38.719" v="3247" actId="165"/>
          <ac:spMkLst>
            <pc:docMk/>
            <pc:sldMk cId="1389145105" sldId="259"/>
            <ac:spMk id="23" creationId="{53D18C29-2091-824B-B18B-097F538F7A51}"/>
          </ac:spMkLst>
        </pc:spChg>
        <pc:spChg chg="mod topLvl">
          <ac:chgData name="Carolin Vogt (cvogt1)" userId="24d9054f-81f0-406a-b86d-b107dab2c9bb" providerId="ADAL" clId="{69628FCE-0F32-5243-B1E6-78C647E5306D}" dt="2021-02-12T07:39:03.780" v="3254" actId="14100"/>
          <ac:spMkLst>
            <pc:docMk/>
            <pc:sldMk cId="1389145105" sldId="259"/>
            <ac:spMk id="24" creationId="{80092BC2-1247-EE46-A4F8-C5A2E207C2AF}"/>
          </ac:spMkLst>
        </pc:spChg>
        <pc:spChg chg="mod">
          <ac:chgData name="Carolin Vogt (cvogt1)" userId="24d9054f-81f0-406a-b86d-b107dab2c9bb" providerId="ADAL" clId="{69628FCE-0F32-5243-B1E6-78C647E5306D}" dt="2021-02-12T07:39:39.414" v="3256" actId="14100"/>
          <ac:spMkLst>
            <pc:docMk/>
            <pc:sldMk cId="1389145105" sldId="259"/>
            <ac:spMk id="31" creationId="{6E987C19-A728-EB4B-A2AB-C225F69F9198}"/>
          </ac:spMkLst>
        </pc:spChg>
        <pc:spChg chg="mod">
          <ac:chgData name="Carolin Vogt (cvogt1)" userId="24d9054f-81f0-406a-b86d-b107dab2c9bb" providerId="ADAL" clId="{69628FCE-0F32-5243-B1E6-78C647E5306D}" dt="2021-02-12T07:39:42.270" v="3257" actId="14100"/>
          <ac:spMkLst>
            <pc:docMk/>
            <pc:sldMk cId="1389145105" sldId="259"/>
            <ac:spMk id="32" creationId="{76A7801B-2B85-7540-BDC6-80C73E18BA25}"/>
          </ac:spMkLst>
        </pc:spChg>
        <pc:spChg chg="mod">
          <ac:chgData name="Carolin Vogt (cvogt1)" userId="24d9054f-81f0-406a-b86d-b107dab2c9bb" providerId="ADAL" clId="{69628FCE-0F32-5243-B1E6-78C647E5306D}" dt="2021-02-12T07:33:44.588" v="3052" actId="790"/>
          <ac:spMkLst>
            <pc:docMk/>
            <pc:sldMk cId="1389145105" sldId="259"/>
            <ac:spMk id="33" creationId="{D5CEAE30-0A06-B247-9A77-9DA0B4EEFA22}"/>
          </ac:spMkLst>
        </pc:spChg>
        <pc:spChg chg="mod">
          <ac:chgData name="Carolin Vogt (cvogt1)" userId="24d9054f-81f0-406a-b86d-b107dab2c9bb" providerId="ADAL" clId="{69628FCE-0F32-5243-B1E6-78C647E5306D}" dt="2021-02-12T07:34:10.612" v="3056" actId="1076"/>
          <ac:spMkLst>
            <pc:docMk/>
            <pc:sldMk cId="1389145105" sldId="259"/>
            <ac:spMk id="34" creationId="{A65F76B5-79EF-FB4D-84DD-6239FC9D37DA}"/>
          </ac:spMkLst>
        </pc:spChg>
        <pc:spChg chg="mod">
          <ac:chgData name="Carolin Vogt (cvogt1)" userId="24d9054f-81f0-406a-b86d-b107dab2c9bb" providerId="ADAL" clId="{69628FCE-0F32-5243-B1E6-78C647E5306D}" dt="2021-02-12T07:40:09.962" v="3261" actId="1076"/>
          <ac:spMkLst>
            <pc:docMk/>
            <pc:sldMk cId="1389145105" sldId="259"/>
            <ac:spMk id="36" creationId="{FDF3AD83-0516-F941-BB74-C5AEE21C7C9E}"/>
          </ac:spMkLst>
        </pc:spChg>
        <pc:spChg chg="mod">
          <ac:chgData name="Carolin Vogt (cvogt1)" userId="24d9054f-81f0-406a-b86d-b107dab2c9bb" providerId="ADAL" clId="{69628FCE-0F32-5243-B1E6-78C647E5306D}" dt="2021-02-12T07:39:58.684" v="3258" actId="14100"/>
          <ac:spMkLst>
            <pc:docMk/>
            <pc:sldMk cId="1389145105" sldId="259"/>
            <ac:spMk id="38" creationId="{B4FBDEB9-81E3-C94B-81BD-3BF327AB49F2}"/>
          </ac:spMkLst>
        </pc:spChg>
        <pc:spChg chg="mod">
          <ac:chgData name="Carolin Vogt (cvogt1)" userId="24d9054f-81f0-406a-b86d-b107dab2c9bb" providerId="ADAL" clId="{69628FCE-0F32-5243-B1E6-78C647E5306D}" dt="2021-02-12T07:40:06.735" v="3260" actId="1076"/>
          <ac:spMkLst>
            <pc:docMk/>
            <pc:sldMk cId="1389145105" sldId="259"/>
            <ac:spMk id="39" creationId="{EAA578F5-77FB-E341-BC85-E1C9DD6014D8}"/>
          </ac:spMkLst>
        </pc:spChg>
        <pc:spChg chg="mod">
          <ac:chgData name="Carolin Vogt (cvogt1)" userId="24d9054f-81f0-406a-b86d-b107dab2c9bb" providerId="ADAL" clId="{69628FCE-0F32-5243-B1E6-78C647E5306D}" dt="2021-02-12T07:38:25.486" v="3245" actId="1076"/>
          <ac:spMkLst>
            <pc:docMk/>
            <pc:sldMk cId="1389145105" sldId="259"/>
            <ac:spMk id="40" creationId="{3BB55E36-2D0C-3449-ABA5-46A64D1E14F3}"/>
          </ac:spMkLst>
        </pc:spChg>
        <pc:spChg chg="add mod">
          <ac:chgData name="Carolin Vogt (cvogt1)" userId="24d9054f-81f0-406a-b86d-b107dab2c9bb" providerId="ADAL" clId="{69628FCE-0F32-5243-B1E6-78C647E5306D}" dt="2021-02-12T07:40:15.001" v="3263" actId="20577"/>
          <ac:spMkLst>
            <pc:docMk/>
            <pc:sldMk cId="1389145105" sldId="259"/>
            <ac:spMk id="41" creationId="{7517B351-E5BC-8145-9A47-95372472FECD}"/>
          </ac:spMkLst>
        </pc:spChg>
        <pc:grpChg chg="del mod topLvl">
          <ac:chgData name="Carolin Vogt (cvogt1)" userId="24d9054f-81f0-406a-b86d-b107dab2c9bb" providerId="ADAL" clId="{69628FCE-0F32-5243-B1E6-78C647E5306D}" dt="2021-02-12T07:38:38.719" v="3247" actId="165"/>
          <ac:grpSpMkLst>
            <pc:docMk/>
            <pc:sldMk cId="1389145105" sldId="259"/>
            <ac:grpSpMk id="16" creationId="{3CB13BBB-7712-9E45-A00B-C939873FCE2B}"/>
          </ac:grpSpMkLst>
        </pc:grpChg>
        <pc:grpChg chg="del mod">
          <ac:chgData name="Carolin Vogt (cvogt1)" userId="24d9054f-81f0-406a-b86d-b107dab2c9bb" providerId="ADAL" clId="{69628FCE-0F32-5243-B1E6-78C647E5306D}" dt="2021-02-12T07:38:30.897" v="3246" actId="165"/>
          <ac:grpSpMkLst>
            <pc:docMk/>
            <pc:sldMk cId="1389145105" sldId="259"/>
            <ac:grpSpMk id="25" creationId="{C10AEA1A-6BE5-BE49-84D1-966EC5FB8ED8}"/>
          </ac:grpSpMkLst>
        </pc:grpChg>
        <pc:picChg chg="mod topLvl">
          <ac:chgData name="Carolin Vogt (cvogt1)" userId="24d9054f-81f0-406a-b86d-b107dab2c9bb" providerId="ADAL" clId="{69628FCE-0F32-5243-B1E6-78C647E5306D}" dt="2021-02-12T07:38:38.719" v="3247" actId="165"/>
          <ac:picMkLst>
            <pc:docMk/>
            <pc:sldMk cId="1389145105" sldId="259"/>
            <ac:picMk id="15" creationId="{FFC124EE-110D-2143-BA9E-FF5D06E7BA8B}"/>
          </ac:picMkLst>
        </pc:picChg>
      </pc:sldChg>
      <pc:sldChg chg="addSp delSp modSp mod">
        <pc:chgData name="Carolin Vogt (cvogt1)" userId="24d9054f-81f0-406a-b86d-b107dab2c9bb" providerId="ADAL" clId="{69628FCE-0F32-5243-B1E6-78C647E5306D}" dt="2021-02-12T10:34:46.834" v="5828" actId="1076"/>
        <pc:sldMkLst>
          <pc:docMk/>
          <pc:sldMk cId="123403994" sldId="261"/>
        </pc:sldMkLst>
        <pc:spChg chg="mod topLvl">
          <ac:chgData name="Carolin Vogt (cvogt1)" userId="24d9054f-81f0-406a-b86d-b107dab2c9bb" providerId="ADAL" clId="{69628FCE-0F32-5243-B1E6-78C647E5306D}" dt="2021-02-12T10:24:42.107" v="5581" actId="1076"/>
          <ac:spMkLst>
            <pc:docMk/>
            <pc:sldMk cId="123403994" sldId="261"/>
            <ac:spMk id="8" creationId="{4606DED9-D5BA-2F47-8DC9-F9D28600BF58}"/>
          </ac:spMkLst>
        </pc:spChg>
        <pc:spChg chg="mod topLvl">
          <ac:chgData name="Carolin Vogt (cvogt1)" userId="24d9054f-81f0-406a-b86d-b107dab2c9bb" providerId="ADAL" clId="{69628FCE-0F32-5243-B1E6-78C647E5306D}" dt="2021-02-12T10:27:44.609" v="5781" actId="20577"/>
          <ac:spMkLst>
            <pc:docMk/>
            <pc:sldMk cId="123403994" sldId="261"/>
            <ac:spMk id="9" creationId="{DA2AFD1A-C4B8-4D4F-AE71-FA27E6FCE787}"/>
          </ac:spMkLst>
        </pc:spChg>
        <pc:spChg chg="mod topLvl">
          <ac:chgData name="Carolin Vogt (cvogt1)" userId="24d9054f-81f0-406a-b86d-b107dab2c9bb" providerId="ADAL" clId="{69628FCE-0F32-5243-B1E6-78C647E5306D}" dt="2021-02-12T10:24:42.107" v="5581" actId="1076"/>
          <ac:spMkLst>
            <pc:docMk/>
            <pc:sldMk cId="123403994" sldId="261"/>
            <ac:spMk id="10" creationId="{EE483793-BE58-1840-AB5D-D719D9DCCE44}"/>
          </ac:spMkLst>
        </pc:spChg>
        <pc:spChg chg="del mod">
          <ac:chgData name="Carolin Vogt (cvogt1)" userId="24d9054f-81f0-406a-b86d-b107dab2c9bb" providerId="ADAL" clId="{69628FCE-0F32-5243-B1E6-78C647E5306D}" dt="2021-02-12T08:44:38.131" v="4289" actId="478"/>
          <ac:spMkLst>
            <pc:docMk/>
            <pc:sldMk cId="123403994" sldId="261"/>
            <ac:spMk id="15" creationId="{E5D9FD04-3B90-C347-860D-F8A93EAD438B}"/>
          </ac:spMkLst>
        </pc:spChg>
        <pc:spChg chg="del">
          <ac:chgData name="Carolin Vogt (cvogt1)" userId="24d9054f-81f0-406a-b86d-b107dab2c9bb" providerId="ADAL" clId="{69628FCE-0F32-5243-B1E6-78C647E5306D}" dt="2021-02-12T10:18:30.509" v="5531" actId="478"/>
          <ac:spMkLst>
            <pc:docMk/>
            <pc:sldMk cId="123403994" sldId="261"/>
            <ac:spMk id="16" creationId="{1C29AF61-0AB9-B74F-B490-383F7F44B95F}"/>
          </ac:spMkLst>
        </pc:spChg>
        <pc:spChg chg="del">
          <ac:chgData name="Carolin Vogt (cvogt1)" userId="24d9054f-81f0-406a-b86d-b107dab2c9bb" providerId="ADAL" clId="{69628FCE-0F32-5243-B1E6-78C647E5306D}" dt="2021-02-12T08:44:54.916" v="4291" actId="478"/>
          <ac:spMkLst>
            <pc:docMk/>
            <pc:sldMk cId="123403994" sldId="261"/>
            <ac:spMk id="17" creationId="{E3DEDBD7-7CFB-DE45-B135-BEDC62A817FD}"/>
          </ac:spMkLst>
        </pc:spChg>
        <pc:spChg chg="mod">
          <ac:chgData name="Carolin Vogt (cvogt1)" userId="24d9054f-81f0-406a-b86d-b107dab2c9bb" providerId="ADAL" clId="{69628FCE-0F32-5243-B1E6-78C647E5306D}" dt="2021-02-12T10:20:09.922" v="5569" actId="20577"/>
          <ac:spMkLst>
            <pc:docMk/>
            <pc:sldMk cId="123403994" sldId="261"/>
            <ac:spMk id="18" creationId="{0386FE9D-FDF6-A447-9394-A475E00DD243}"/>
          </ac:spMkLst>
        </pc:spChg>
        <pc:spChg chg="add mod topLvl">
          <ac:chgData name="Carolin Vogt (cvogt1)" userId="24d9054f-81f0-406a-b86d-b107dab2c9bb" providerId="ADAL" clId="{69628FCE-0F32-5243-B1E6-78C647E5306D}" dt="2021-02-12T10:31:22.653" v="5813" actId="20577"/>
          <ac:spMkLst>
            <pc:docMk/>
            <pc:sldMk cId="123403994" sldId="261"/>
            <ac:spMk id="25" creationId="{4A2A3280-3929-1B4C-BAB3-50674DF9E9C9}"/>
          </ac:spMkLst>
        </pc:spChg>
        <pc:spChg chg="del mod">
          <ac:chgData name="Carolin Vogt (cvogt1)" userId="24d9054f-81f0-406a-b86d-b107dab2c9bb" providerId="ADAL" clId="{69628FCE-0F32-5243-B1E6-78C647E5306D}" dt="2021-02-12T10:13:04.361" v="5366" actId="478"/>
          <ac:spMkLst>
            <pc:docMk/>
            <pc:sldMk cId="123403994" sldId="261"/>
            <ac:spMk id="26" creationId="{3EB6A3C8-D685-2840-A021-1BEC3F974A6E}"/>
          </ac:spMkLst>
        </pc:spChg>
        <pc:spChg chg="add mod">
          <ac:chgData name="Carolin Vogt (cvogt1)" userId="24d9054f-81f0-406a-b86d-b107dab2c9bb" providerId="ADAL" clId="{69628FCE-0F32-5243-B1E6-78C647E5306D}" dt="2021-02-12T10:24:42.107" v="5581" actId="1076"/>
          <ac:spMkLst>
            <pc:docMk/>
            <pc:sldMk cId="123403994" sldId="261"/>
            <ac:spMk id="35" creationId="{6832451C-FE8F-224E-8B92-9DAFFD9B4DA5}"/>
          </ac:spMkLst>
        </pc:spChg>
        <pc:spChg chg="add del mod">
          <ac:chgData name="Carolin Vogt (cvogt1)" userId="24d9054f-81f0-406a-b86d-b107dab2c9bb" providerId="ADAL" clId="{69628FCE-0F32-5243-B1E6-78C647E5306D}" dt="2021-02-12T10:24:42.107" v="5581" actId="1076"/>
          <ac:spMkLst>
            <pc:docMk/>
            <pc:sldMk cId="123403994" sldId="261"/>
            <ac:spMk id="36" creationId="{144F00D7-BF70-0F4C-9689-B2BC43D81AFA}"/>
          </ac:spMkLst>
        </pc:spChg>
        <pc:spChg chg="mod topLvl">
          <ac:chgData name="Carolin Vogt (cvogt1)" userId="24d9054f-81f0-406a-b86d-b107dab2c9bb" providerId="ADAL" clId="{69628FCE-0F32-5243-B1E6-78C647E5306D}" dt="2021-02-12T10:24:42.107" v="5581" actId="1076"/>
          <ac:spMkLst>
            <pc:docMk/>
            <pc:sldMk cId="123403994" sldId="261"/>
            <ac:spMk id="38" creationId="{FAD58E12-8757-F642-B033-1409F276BDE5}"/>
          </ac:spMkLst>
        </pc:spChg>
        <pc:spChg chg="add del mod">
          <ac:chgData name="Carolin Vogt (cvogt1)" userId="24d9054f-81f0-406a-b86d-b107dab2c9bb" providerId="ADAL" clId="{69628FCE-0F32-5243-B1E6-78C647E5306D}" dt="2021-02-12T10:12:56.300" v="5365" actId="478"/>
          <ac:spMkLst>
            <pc:docMk/>
            <pc:sldMk cId="123403994" sldId="261"/>
            <ac:spMk id="42" creationId="{72241C7A-AA88-5748-A591-8B42C82BC2D3}"/>
          </ac:spMkLst>
        </pc:spChg>
        <pc:spChg chg="add del mod">
          <ac:chgData name="Carolin Vogt (cvogt1)" userId="24d9054f-81f0-406a-b86d-b107dab2c9bb" providerId="ADAL" clId="{69628FCE-0F32-5243-B1E6-78C647E5306D}" dt="2021-02-12T10:15:28.273" v="5396" actId="478"/>
          <ac:spMkLst>
            <pc:docMk/>
            <pc:sldMk cId="123403994" sldId="261"/>
            <ac:spMk id="43" creationId="{BACC65FC-2D1A-164C-8B23-62CDD72AEB16}"/>
          </ac:spMkLst>
        </pc:spChg>
        <pc:grpChg chg="del mod">
          <ac:chgData name="Carolin Vogt (cvogt1)" userId="24d9054f-81f0-406a-b86d-b107dab2c9bb" providerId="ADAL" clId="{69628FCE-0F32-5243-B1E6-78C647E5306D}" dt="2021-02-12T10:19:38.432" v="5546" actId="165"/>
          <ac:grpSpMkLst>
            <pc:docMk/>
            <pc:sldMk cId="123403994" sldId="261"/>
            <ac:grpSpMk id="2" creationId="{A290E83F-78A9-B246-AC4F-48E7743EA823}"/>
          </ac:grpSpMkLst>
        </pc:grpChg>
        <pc:grpChg chg="del mod">
          <ac:chgData name="Carolin Vogt (cvogt1)" userId="24d9054f-81f0-406a-b86d-b107dab2c9bb" providerId="ADAL" clId="{69628FCE-0F32-5243-B1E6-78C647E5306D}" dt="2021-02-12T10:22:03.820" v="5572" actId="165"/>
          <ac:grpSpMkLst>
            <pc:docMk/>
            <pc:sldMk cId="123403994" sldId="261"/>
            <ac:grpSpMk id="22" creationId="{E6054D70-E80A-2B49-9CC4-467412E17684}"/>
          </ac:grpSpMkLst>
        </pc:grpChg>
        <pc:grpChg chg="del mod">
          <ac:chgData name="Carolin Vogt (cvogt1)" userId="24d9054f-81f0-406a-b86d-b107dab2c9bb" providerId="ADAL" clId="{69628FCE-0F32-5243-B1E6-78C647E5306D}" dt="2021-02-12T10:19:32.480" v="5545" actId="165"/>
          <ac:grpSpMkLst>
            <pc:docMk/>
            <pc:sldMk cId="123403994" sldId="261"/>
            <ac:grpSpMk id="23" creationId="{0F4D4AF3-9B7A-FA46-8860-D0A0E20CB318}"/>
          </ac:grpSpMkLst>
        </pc:grpChg>
        <pc:grpChg chg="del mod">
          <ac:chgData name="Carolin Vogt (cvogt1)" userId="24d9054f-81f0-406a-b86d-b107dab2c9bb" providerId="ADAL" clId="{69628FCE-0F32-5243-B1E6-78C647E5306D}" dt="2021-02-12T10:23:19.812" v="5575" actId="165"/>
          <ac:grpSpMkLst>
            <pc:docMk/>
            <pc:sldMk cId="123403994" sldId="261"/>
            <ac:grpSpMk id="24" creationId="{DB39A3FA-40A3-F947-98AC-8289A9B2A9FB}"/>
          </ac:grpSpMkLst>
        </pc:grpChg>
        <pc:grpChg chg="add del mod">
          <ac:chgData name="Carolin Vogt (cvogt1)" userId="24d9054f-81f0-406a-b86d-b107dab2c9bb" providerId="ADAL" clId="{69628FCE-0F32-5243-B1E6-78C647E5306D}" dt="2021-02-12T10:10:50.152" v="5302" actId="478"/>
          <ac:grpSpMkLst>
            <pc:docMk/>
            <pc:sldMk cId="123403994" sldId="261"/>
            <ac:grpSpMk id="37" creationId="{8CC53BE9-A95D-6140-A1C8-C4FD1EEBE4B2}"/>
          </ac:grpSpMkLst>
        </pc:grpChg>
        <pc:picChg chg="mod topLvl">
          <ac:chgData name="Carolin Vogt (cvogt1)" userId="24d9054f-81f0-406a-b86d-b107dab2c9bb" providerId="ADAL" clId="{69628FCE-0F32-5243-B1E6-78C647E5306D}" dt="2021-02-12T10:24:42.107" v="5581" actId="1076"/>
          <ac:picMkLst>
            <pc:docMk/>
            <pc:sldMk cId="123403994" sldId="261"/>
            <ac:picMk id="6" creationId="{0B89E11C-755A-8142-90FB-91D292285DEA}"/>
          </ac:picMkLst>
        </pc:picChg>
        <pc:picChg chg="mod topLvl">
          <ac:chgData name="Carolin Vogt (cvogt1)" userId="24d9054f-81f0-406a-b86d-b107dab2c9bb" providerId="ADAL" clId="{69628FCE-0F32-5243-B1E6-78C647E5306D}" dt="2021-02-12T10:24:42.107" v="5581" actId="1076"/>
          <ac:picMkLst>
            <pc:docMk/>
            <pc:sldMk cId="123403994" sldId="261"/>
            <ac:picMk id="12" creationId="{B40B588B-65ED-8B4F-89F3-1D664E989E98}"/>
          </ac:picMkLst>
        </pc:picChg>
        <pc:picChg chg="mod topLvl">
          <ac:chgData name="Carolin Vogt (cvogt1)" userId="24d9054f-81f0-406a-b86d-b107dab2c9bb" providerId="ADAL" clId="{69628FCE-0F32-5243-B1E6-78C647E5306D}" dt="2021-02-12T10:34:46.834" v="5828" actId="1076"/>
          <ac:picMkLst>
            <pc:docMk/>
            <pc:sldMk cId="123403994" sldId="261"/>
            <ac:picMk id="14" creationId="{11A78057-F7C2-FD44-8B45-F8AD12301ACE}"/>
          </ac:picMkLst>
        </pc:picChg>
        <pc:picChg chg="add del mod">
          <ac:chgData name="Carolin Vogt (cvogt1)" userId="24d9054f-81f0-406a-b86d-b107dab2c9bb" providerId="ADAL" clId="{69628FCE-0F32-5243-B1E6-78C647E5306D}" dt="2021-02-12T09:12:37.990" v="4689" actId="478"/>
          <ac:picMkLst>
            <pc:docMk/>
            <pc:sldMk cId="123403994" sldId="261"/>
            <ac:picMk id="28" creationId="{7EE24344-491D-2444-BACE-E828D311FA19}"/>
          </ac:picMkLst>
        </pc:picChg>
        <pc:picChg chg="add mod topLvl">
          <ac:chgData name="Carolin Vogt (cvogt1)" userId="24d9054f-81f0-406a-b86d-b107dab2c9bb" providerId="ADAL" clId="{69628FCE-0F32-5243-B1E6-78C647E5306D}" dt="2021-02-12T10:24:42.107" v="5581" actId="1076"/>
          <ac:picMkLst>
            <pc:docMk/>
            <pc:sldMk cId="123403994" sldId="261"/>
            <ac:picMk id="30" creationId="{92460C1C-793E-AE49-887A-AE246AC70318}"/>
          </ac:picMkLst>
        </pc:picChg>
        <pc:picChg chg="add del mod">
          <ac:chgData name="Carolin Vogt (cvogt1)" userId="24d9054f-81f0-406a-b86d-b107dab2c9bb" providerId="ADAL" clId="{69628FCE-0F32-5243-B1E6-78C647E5306D}" dt="2021-02-12T10:04:55.090" v="5175" actId="478"/>
          <ac:picMkLst>
            <pc:docMk/>
            <pc:sldMk cId="123403994" sldId="261"/>
            <ac:picMk id="31" creationId="{A98EEAE4-C697-7847-A3D1-C5F39D4DE6E3}"/>
          </ac:picMkLst>
        </pc:picChg>
        <pc:picChg chg="add del mod">
          <ac:chgData name="Carolin Vogt (cvogt1)" userId="24d9054f-81f0-406a-b86d-b107dab2c9bb" providerId="ADAL" clId="{69628FCE-0F32-5243-B1E6-78C647E5306D}" dt="2021-02-12T10:15:16.552" v="5393" actId="478"/>
          <ac:picMkLst>
            <pc:docMk/>
            <pc:sldMk cId="123403994" sldId="261"/>
            <ac:picMk id="32" creationId="{02672682-2CB1-614A-9A19-AC9AA0C8941B}"/>
          </ac:picMkLst>
        </pc:picChg>
        <pc:picChg chg="add del mod">
          <ac:chgData name="Carolin Vogt (cvogt1)" userId="24d9054f-81f0-406a-b86d-b107dab2c9bb" providerId="ADAL" clId="{69628FCE-0F32-5243-B1E6-78C647E5306D}" dt="2021-02-12T10:04:56.467" v="5176" actId="478"/>
          <ac:picMkLst>
            <pc:docMk/>
            <pc:sldMk cId="123403994" sldId="261"/>
            <ac:picMk id="33" creationId="{DEDD58E7-F62F-2247-8299-0B37789715D9}"/>
          </ac:picMkLst>
        </pc:picChg>
        <pc:picChg chg="add mod">
          <ac:chgData name="Carolin Vogt (cvogt1)" userId="24d9054f-81f0-406a-b86d-b107dab2c9bb" providerId="ADAL" clId="{69628FCE-0F32-5243-B1E6-78C647E5306D}" dt="2021-02-12T09:16:52.593" v="4713"/>
          <ac:picMkLst>
            <pc:docMk/>
            <pc:sldMk cId="123403994" sldId="261"/>
            <ac:picMk id="34" creationId="{C172206D-CC47-A543-A5F0-37A50F346195}"/>
          </ac:picMkLst>
        </pc:picChg>
        <pc:picChg chg="del mod topLvl">
          <ac:chgData name="Carolin Vogt (cvogt1)" userId="24d9054f-81f0-406a-b86d-b107dab2c9bb" providerId="ADAL" clId="{69628FCE-0F32-5243-B1E6-78C647E5306D}" dt="2021-02-12T10:10:50.152" v="5302" actId="478"/>
          <ac:picMkLst>
            <pc:docMk/>
            <pc:sldMk cId="123403994" sldId="261"/>
            <ac:picMk id="39" creationId="{D8F6466D-BE2F-B94A-968B-9CD4855BC1F0}"/>
          </ac:picMkLst>
        </pc:picChg>
        <pc:picChg chg="add mod">
          <ac:chgData name="Carolin Vogt (cvogt1)" userId="24d9054f-81f0-406a-b86d-b107dab2c9bb" providerId="ADAL" clId="{69628FCE-0F32-5243-B1E6-78C647E5306D}" dt="2021-02-12T10:24:42.107" v="5581" actId="1076"/>
          <ac:picMkLst>
            <pc:docMk/>
            <pc:sldMk cId="123403994" sldId="261"/>
            <ac:picMk id="41" creationId="{A8A836EF-6672-5649-8363-1799EAA91DCC}"/>
          </ac:picMkLst>
        </pc:picChg>
      </pc:sldChg>
      <pc:sldChg chg="delSp del mod">
        <pc:chgData name="Carolin Vogt (cvogt1)" userId="24d9054f-81f0-406a-b86d-b107dab2c9bb" providerId="ADAL" clId="{69628FCE-0F32-5243-B1E6-78C647E5306D}" dt="2021-02-12T08:37:44.009" v="4171" actId="2696"/>
        <pc:sldMkLst>
          <pc:docMk/>
          <pc:sldMk cId="10862130" sldId="262"/>
        </pc:sldMkLst>
        <pc:picChg chg="del">
          <ac:chgData name="Carolin Vogt (cvogt1)" userId="24d9054f-81f0-406a-b86d-b107dab2c9bb" providerId="ADAL" clId="{69628FCE-0F32-5243-B1E6-78C647E5306D}" dt="2021-02-11T20:58:50.093" v="2166" actId="478"/>
          <ac:picMkLst>
            <pc:docMk/>
            <pc:sldMk cId="10862130" sldId="262"/>
            <ac:picMk id="10" creationId="{B80A6D59-F1FC-E441-9B3B-BFB47D18D764}"/>
          </ac:picMkLst>
        </pc:picChg>
        <pc:picChg chg="del">
          <ac:chgData name="Carolin Vogt (cvogt1)" userId="24d9054f-81f0-406a-b86d-b107dab2c9bb" providerId="ADAL" clId="{69628FCE-0F32-5243-B1E6-78C647E5306D}" dt="2021-02-11T20:58:51.270" v="2167" actId="478"/>
          <ac:picMkLst>
            <pc:docMk/>
            <pc:sldMk cId="10862130" sldId="262"/>
            <ac:picMk id="13" creationId="{95273D26-6F6A-AB41-8F53-C7D0A987D41D}"/>
          </ac:picMkLst>
        </pc:picChg>
      </pc:sldChg>
      <pc:sldChg chg="addSp delSp modSp mod delAnim modAnim">
        <pc:chgData name="Carolin Vogt (cvogt1)" userId="24d9054f-81f0-406a-b86d-b107dab2c9bb" providerId="ADAL" clId="{69628FCE-0F32-5243-B1E6-78C647E5306D}" dt="2021-02-12T10:32:58.086" v="5822" actId="108"/>
        <pc:sldMkLst>
          <pc:docMk/>
          <pc:sldMk cId="3323010153" sldId="263"/>
        </pc:sldMkLst>
        <pc:spChg chg="mod">
          <ac:chgData name="Carolin Vogt (cvogt1)" userId="24d9054f-81f0-406a-b86d-b107dab2c9bb" providerId="ADAL" clId="{69628FCE-0F32-5243-B1E6-78C647E5306D}" dt="2021-02-12T07:43:01.252" v="3353" actId="790"/>
          <ac:spMkLst>
            <pc:docMk/>
            <pc:sldMk cId="3323010153" sldId="263"/>
            <ac:spMk id="2" creationId="{6F626762-238B-448F-8048-010E988BC3F2}"/>
          </ac:spMkLst>
        </pc:spChg>
        <pc:spChg chg="add mod">
          <ac:chgData name="Carolin Vogt (cvogt1)" userId="24d9054f-81f0-406a-b86d-b107dab2c9bb" providerId="ADAL" clId="{69628FCE-0F32-5243-B1E6-78C647E5306D}" dt="2021-02-12T08:15:06.304" v="4033" actId="313"/>
          <ac:spMkLst>
            <pc:docMk/>
            <pc:sldMk cId="3323010153" sldId="263"/>
            <ac:spMk id="6" creationId="{3449CDEC-10C8-CD45-B098-4F11DDBF40AA}"/>
          </ac:spMkLst>
        </pc:spChg>
        <pc:spChg chg="mod">
          <ac:chgData name="Carolin Vogt (cvogt1)" userId="24d9054f-81f0-406a-b86d-b107dab2c9bb" providerId="ADAL" clId="{69628FCE-0F32-5243-B1E6-78C647E5306D}" dt="2021-02-11T20:54:48.197" v="2008" actId="1076"/>
          <ac:spMkLst>
            <pc:docMk/>
            <pc:sldMk cId="3323010153" sldId="263"/>
            <ac:spMk id="11" creationId="{68096468-7637-2A4C-929A-C6CD63673132}"/>
          </ac:spMkLst>
        </pc:spChg>
        <pc:spChg chg="mod">
          <ac:chgData name="Carolin Vogt (cvogt1)" userId="24d9054f-81f0-406a-b86d-b107dab2c9bb" providerId="ADAL" clId="{69628FCE-0F32-5243-B1E6-78C647E5306D}" dt="2021-02-12T10:32:58.086" v="5822" actId="108"/>
          <ac:spMkLst>
            <pc:docMk/>
            <pc:sldMk cId="3323010153" sldId="263"/>
            <ac:spMk id="12" creationId="{95204D9F-BCE8-D44F-9229-E97491D2421D}"/>
          </ac:spMkLst>
        </pc:spChg>
        <pc:spChg chg="mod">
          <ac:chgData name="Carolin Vogt (cvogt1)" userId="24d9054f-81f0-406a-b86d-b107dab2c9bb" providerId="ADAL" clId="{69628FCE-0F32-5243-B1E6-78C647E5306D}" dt="2021-02-12T10:32:46.981" v="5821" actId="108"/>
          <ac:spMkLst>
            <pc:docMk/>
            <pc:sldMk cId="3323010153" sldId="263"/>
            <ac:spMk id="13" creationId="{1A40FBC7-C209-A44D-A9C4-6988634BBCFB}"/>
          </ac:spMkLst>
        </pc:spChg>
        <pc:spChg chg="add mod">
          <ac:chgData name="Carolin Vogt (cvogt1)" userId="24d9054f-81f0-406a-b86d-b107dab2c9bb" providerId="ADAL" clId="{69628FCE-0F32-5243-B1E6-78C647E5306D}" dt="2021-02-11T21:14:30.365" v="2360" actId="1036"/>
          <ac:spMkLst>
            <pc:docMk/>
            <pc:sldMk cId="3323010153" sldId="263"/>
            <ac:spMk id="14" creationId="{E56AA9CC-053F-C84F-B1C9-13524D887503}"/>
          </ac:spMkLst>
        </pc:spChg>
        <pc:spChg chg="add del mod">
          <ac:chgData name="Carolin Vogt (cvogt1)" userId="24d9054f-81f0-406a-b86d-b107dab2c9bb" providerId="ADAL" clId="{69628FCE-0F32-5243-B1E6-78C647E5306D}" dt="2021-02-11T20:49:34.974" v="1872" actId="478"/>
          <ac:spMkLst>
            <pc:docMk/>
            <pc:sldMk cId="3323010153" sldId="263"/>
            <ac:spMk id="15" creationId="{5AF4BB73-12FF-4646-A960-8BA75F361A02}"/>
          </ac:spMkLst>
        </pc:spChg>
        <pc:spChg chg="add mod">
          <ac:chgData name="Carolin Vogt (cvogt1)" userId="24d9054f-81f0-406a-b86d-b107dab2c9bb" providerId="ADAL" clId="{69628FCE-0F32-5243-B1E6-78C647E5306D}" dt="2021-02-11T20:54:54.026" v="2010" actId="1036"/>
          <ac:spMkLst>
            <pc:docMk/>
            <pc:sldMk cId="3323010153" sldId="263"/>
            <ac:spMk id="16" creationId="{7FA9E07F-745E-A345-A223-3FAC1F33242B}"/>
          </ac:spMkLst>
        </pc:spChg>
        <pc:spChg chg="add mod">
          <ac:chgData name="Carolin Vogt (cvogt1)" userId="24d9054f-81f0-406a-b86d-b107dab2c9bb" providerId="ADAL" clId="{69628FCE-0F32-5243-B1E6-78C647E5306D}" dt="2021-02-11T21:23:36.126" v="2476" actId="1076"/>
          <ac:spMkLst>
            <pc:docMk/>
            <pc:sldMk cId="3323010153" sldId="263"/>
            <ac:spMk id="17" creationId="{9D5D05AE-6C42-8A48-88F3-4230211D967E}"/>
          </ac:spMkLst>
        </pc:spChg>
        <pc:spChg chg="add mod">
          <ac:chgData name="Carolin Vogt (cvogt1)" userId="24d9054f-81f0-406a-b86d-b107dab2c9bb" providerId="ADAL" clId="{69628FCE-0F32-5243-B1E6-78C647E5306D}" dt="2021-02-11T21:23:36.126" v="2476" actId="1076"/>
          <ac:spMkLst>
            <pc:docMk/>
            <pc:sldMk cId="3323010153" sldId="263"/>
            <ac:spMk id="19" creationId="{2F887866-7B02-594D-94BC-19B65931547C}"/>
          </ac:spMkLst>
        </pc:spChg>
        <pc:spChg chg="add mod">
          <ac:chgData name="Carolin Vogt (cvogt1)" userId="24d9054f-81f0-406a-b86d-b107dab2c9bb" providerId="ADAL" clId="{69628FCE-0F32-5243-B1E6-78C647E5306D}" dt="2021-02-11T21:23:36.126" v="2476" actId="1076"/>
          <ac:spMkLst>
            <pc:docMk/>
            <pc:sldMk cId="3323010153" sldId="263"/>
            <ac:spMk id="20" creationId="{2C7C603F-9B99-B047-90FB-6191901A2AA7}"/>
          </ac:spMkLst>
        </pc:spChg>
        <pc:picChg chg="mod">
          <ac:chgData name="Carolin Vogt (cvogt1)" userId="24d9054f-81f0-406a-b86d-b107dab2c9bb" providerId="ADAL" clId="{69628FCE-0F32-5243-B1E6-78C647E5306D}" dt="2021-02-11T21:14:06.309" v="2354" actId="1035"/>
          <ac:picMkLst>
            <pc:docMk/>
            <pc:sldMk cId="3323010153" sldId="263"/>
            <ac:picMk id="4" creationId="{E42B361D-5650-B04C-96BB-CB2E98C20786}"/>
          </ac:picMkLst>
        </pc:picChg>
        <pc:picChg chg="add mod">
          <ac:chgData name="Carolin Vogt (cvogt1)" userId="24d9054f-81f0-406a-b86d-b107dab2c9bb" providerId="ADAL" clId="{69628FCE-0F32-5243-B1E6-78C647E5306D}" dt="2021-02-11T21:22:39.821" v="2466" actId="1035"/>
          <ac:picMkLst>
            <pc:docMk/>
            <pc:sldMk cId="3323010153" sldId="263"/>
            <ac:picMk id="1026" creationId="{ED1EFFC6-DAE3-1C4C-BE54-BDFF4AC4CAE5}"/>
          </ac:picMkLst>
        </pc:picChg>
        <pc:cxnChg chg="mod">
          <ac:chgData name="Carolin Vogt (cvogt1)" userId="24d9054f-81f0-406a-b86d-b107dab2c9bb" providerId="ADAL" clId="{69628FCE-0F32-5243-B1E6-78C647E5306D}" dt="2021-02-11T20:54:54.026" v="2010" actId="1036"/>
          <ac:cxnSpMkLst>
            <pc:docMk/>
            <pc:sldMk cId="3323010153" sldId="263"/>
            <ac:cxnSpMk id="7" creationId="{090B4D41-6984-2F42-9CE5-3F50A71BCE8F}"/>
          </ac:cxnSpMkLst>
        </pc:cxnChg>
        <pc:cxnChg chg="add del">
          <ac:chgData name="Carolin Vogt (cvogt1)" userId="24d9054f-81f0-406a-b86d-b107dab2c9bb" providerId="ADAL" clId="{69628FCE-0F32-5243-B1E6-78C647E5306D}" dt="2021-02-11T21:13:57.331" v="2352" actId="478"/>
          <ac:cxnSpMkLst>
            <pc:docMk/>
            <pc:sldMk cId="3323010153" sldId="263"/>
            <ac:cxnSpMk id="10" creationId="{F4EAAC50-204C-644E-90E1-23447C535F9B}"/>
          </ac:cxnSpMkLst>
        </pc:cxnChg>
      </pc:sldChg>
      <pc:sldChg chg="addSp delSp modSp new mod chgLayout">
        <pc:chgData name="Carolin Vogt (cvogt1)" userId="24d9054f-81f0-406a-b86d-b107dab2c9bb" providerId="ADAL" clId="{69628FCE-0F32-5243-B1E6-78C647E5306D}" dt="2021-02-12T10:52:26.466" v="6017" actId="20577"/>
        <pc:sldMkLst>
          <pc:docMk/>
          <pc:sldMk cId="4263646582" sldId="264"/>
        </pc:sldMkLst>
        <pc:spChg chg="mod ord">
          <ac:chgData name="Carolin Vogt (cvogt1)" userId="24d9054f-81f0-406a-b86d-b107dab2c9bb" providerId="ADAL" clId="{69628FCE-0F32-5243-B1E6-78C647E5306D}" dt="2021-02-11T21:28:56.699" v="2647" actId="20577"/>
          <ac:spMkLst>
            <pc:docMk/>
            <pc:sldMk cId="4263646582" sldId="264"/>
            <ac:spMk id="2" creationId="{3E862A81-51B7-5C4E-90F2-81B15CD35A9E}"/>
          </ac:spMkLst>
        </pc:spChg>
        <pc:spChg chg="del">
          <ac:chgData name="Carolin Vogt (cvogt1)" userId="24d9054f-81f0-406a-b86d-b107dab2c9bb" providerId="ADAL" clId="{69628FCE-0F32-5243-B1E6-78C647E5306D}" dt="2021-02-11T19:16:21.464" v="125" actId="478"/>
          <ac:spMkLst>
            <pc:docMk/>
            <pc:sldMk cId="4263646582" sldId="264"/>
            <ac:spMk id="3" creationId="{491D7664-5C74-6545-894B-DBE0E263933A}"/>
          </ac:spMkLst>
        </pc:spChg>
        <pc:spChg chg="add mod">
          <ac:chgData name="Carolin Vogt (cvogt1)" userId="24d9054f-81f0-406a-b86d-b107dab2c9bb" providerId="ADAL" clId="{69628FCE-0F32-5243-B1E6-78C647E5306D}" dt="2021-02-11T19:16:32.772" v="148" actId="20577"/>
          <ac:spMkLst>
            <pc:docMk/>
            <pc:sldMk cId="4263646582" sldId="264"/>
            <ac:spMk id="4" creationId="{E2691C5A-9060-5540-8FCF-2081EB5E208B}"/>
          </ac:spMkLst>
        </pc:spChg>
        <pc:spChg chg="add mod">
          <ac:chgData name="Carolin Vogt (cvogt1)" userId="24d9054f-81f0-406a-b86d-b107dab2c9bb" providerId="ADAL" clId="{69628FCE-0F32-5243-B1E6-78C647E5306D}" dt="2021-02-11T19:16:45.760" v="165" actId="20577"/>
          <ac:spMkLst>
            <pc:docMk/>
            <pc:sldMk cId="4263646582" sldId="264"/>
            <ac:spMk id="5" creationId="{2E38DEF0-941F-1848-8691-08C0A2A6D060}"/>
          </ac:spMkLst>
        </pc:spChg>
        <pc:spChg chg="add mod">
          <ac:chgData name="Carolin Vogt (cvogt1)" userId="24d9054f-81f0-406a-b86d-b107dab2c9bb" providerId="ADAL" clId="{69628FCE-0F32-5243-B1E6-78C647E5306D}" dt="2021-02-11T19:17:06.520" v="194" actId="20577"/>
          <ac:spMkLst>
            <pc:docMk/>
            <pc:sldMk cId="4263646582" sldId="264"/>
            <ac:spMk id="6" creationId="{4C5435B2-AF2F-8446-BD87-7BD5661D863E}"/>
          </ac:spMkLst>
        </pc:spChg>
        <pc:spChg chg="add mod">
          <ac:chgData name="Carolin Vogt (cvogt1)" userId="24d9054f-81f0-406a-b86d-b107dab2c9bb" providerId="ADAL" clId="{69628FCE-0F32-5243-B1E6-78C647E5306D}" dt="2021-02-12T10:06:52.397" v="5204"/>
          <ac:spMkLst>
            <pc:docMk/>
            <pc:sldMk cId="4263646582" sldId="264"/>
            <ac:spMk id="7" creationId="{56C351F1-5848-0F46-BD62-0BB9785B2D90}"/>
          </ac:spMkLst>
        </pc:spChg>
        <pc:spChg chg="add mod">
          <ac:chgData name="Carolin Vogt (cvogt1)" userId="24d9054f-81f0-406a-b86d-b107dab2c9bb" providerId="ADAL" clId="{69628FCE-0F32-5243-B1E6-78C647E5306D}" dt="2021-02-12T07:29:21.620" v="2894" actId="1076"/>
          <ac:spMkLst>
            <pc:docMk/>
            <pc:sldMk cId="4263646582" sldId="264"/>
            <ac:spMk id="9" creationId="{F36DBB34-D241-8E40-B8D5-182FA3398674}"/>
          </ac:spMkLst>
        </pc:spChg>
        <pc:spChg chg="add mod">
          <ac:chgData name="Carolin Vogt (cvogt1)" userId="24d9054f-81f0-406a-b86d-b107dab2c9bb" providerId="ADAL" clId="{69628FCE-0F32-5243-B1E6-78C647E5306D}" dt="2021-02-12T07:29:30.533" v="2896" actId="1076"/>
          <ac:spMkLst>
            <pc:docMk/>
            <pc:sldMk cId="4263646582" sldId="264"/>
            <ac:spMk id="14" creationId="{B18CFFBA-DC4C-9C40-AC28-62013201C94D}"/>
          </ac:spMkLst>
        </pc:spChg>
        <pc:spChg chg="add mod">
          <ac:chgData name="Carolin Vogt (cvogt1)" userId="24d9054f-81f0-406a-b86d-b107dab2c9bb" providerId="ADAL" clId="{69628FCE-0F32-5243-B1E6-78C647E5306D}" dt="2021-02-11T19:16:21.954" v="126"/>
          <ac:spMkLst>
            <pc:docMk/>
            <pc:sldMk cId="4263646582" sldId="264"/>
            <ac:spMk id="15" creationId="{7005036E-ECFF-8B47-A7B9-09B480434FD5}"/>
          </ac:spMkLst>
        </pc:spChg>
        <pc:spChg chg="add mod">
          <ac:chgData name="Carolin Vogt (cvogt1)" userId="24d9054f-81f0-406a-b86d-b107dab2c9bb" providerId="ADAL" clId="{69628FCE-0F32-5243-B1E6-78C647E5306D}" dt="2021-02-11T19:16:21.954" v="126"/>
          <ac:spMkLst>
            <pc:docMk/>
            <pc:sldMk cId="4263646582" sldId="264"/>
            <ac:spMk id="16" creationId="{AB55C79E-C907-4D4D-ADAE-68D27F1D04D9}"/>
          </ac:spMkLst>
        </pc:spChg>
        <pc:spChg chg="add mod">
          <ac:chgData name="Carolin Vogt (cvogt1)" userId="24d9054f-81f0-406a-b86d-b107dab2c9bb" providerId="ADAL" clId="{69628FCE-0F32-5243-B1E6-78C647E5306D}" dt="2021-02-11T19:16:21.954" v="126"/>
          <ac:spMkLst>
            <pc:docMk/>
            <pc:sldMk cId="4263646582" sldId="264"/>
            <ac:spMk id="17" creationId="{89623BDF-8D29-D545-9EB7-9E689563A90F}"/>
          </ac:spMkLst>
        </pc:spChg>
        <pc:spChg chg="add mod">
          <ac:chgData name="Carolin Vogt (cvogt1)" userId="24d9054f-81f0-406a-b86d-b107dab2c9bb" providerId="ADAL" clId="{69628FCE-0F32-5243-B1E6-78C647E5306D}" dt="2021-02-11T19:16:21.954" v="126"/>
          <ac:spMkLst>
            <pc:docMk/>
            <pc:sldMk cId="4263646582" sldId="264"/>
            <ac:spMk id="18" creationId="{59F84449-C46F-9642-9E39-4877A91175D3}"/>
          </ac:spMkLst>
        </pc:spChg>
        <pc:spChg chg="add mod">
          <ac:chgData name="Carolin Vogt (cvogt1)" userId="24d9054f-81f0-406a-b86d-b107dab2c9bb" providerId="ADAL" clId="{69628FCE-0F32-5243-B1E6-78C647E5306D}" dt="2021-02-12T07:28:39.208" v="2886" actId="790"/>
          <ac:spMkLst>
            <pc:docMk/>
            <pc:sldMk cId="4263646582" sldId="264"/>
            <ac:spMk id="19" creationId="{4B76FF44-4E88-5045-BD5F-0927666DE600}"/>
          </ac:spMkLst>
        </pc:spChg>
        <pc:spChg chg="add mod">
          <ac:chgData name="Carolin Vogt (cvogt1)" userId="24d9054f-81f0-406a-b86d-b107dab2c9bb" providerId="ADAL" clId="{69628FCE-0F32-5243-B1E6-78C647E5306D}" dt="2021-02-12T10:43:41.306" v="5987" actId="20577"/>
          <ac:spMkLst>
            <pc:docMk/>
            <pc:sldMk cId="4263646582" sldId="264"/>
            <ac:spMk id="20" creationId="{90C673A7-906A-424F-BD20-7A7EF6FA07AE}"/>
          </ac:spMkLst>
        </pc:spChg>
        <pc:spChg chg="add mod">
          <ac:chgData name="Carolin Vogt (cvogt1)" userId="24d9054f-81f0-406a-b86d-b107dab2c9bb" providerId="ADAL" clId="{69628FCE-0F32-5243-B1E6-78C647E5306D}" dt="2021-02-12T07:31:23.988" v="2965" actId="20577"/>
          <ac:spMkLst>
            <pc:docMk/>
            <pc:sldMk cId="4263646582" sldId="264"/>
            <ac:spMk id="21" creationId="{2336F74E-D9E0-7746-839E-62D9DA8405D6}"/>
          </ac:spMkLst>
        </pc:spChg>
        <pc:spChg chg="add mod">
          <ac:chgData name="Carolin Vogt (cvogt1)" userId="24d9054f-81f0-406a-b86d-b107dab2c9bb" providerId="ADAL" clId="{69628FCE-0F32-5243-B1E6-78C647E5306D}" dt="2021-02-12T10:52:26.466" v="6017" actId="20577"/>
          <ac:spMkLst>
            <pc:docMk/>
            <pc:sldMk cId="4263646582" sldId="264"/>
            <ac:spMk id="22" creationId="{BC682F12-41F6-6E4D-B341-FEAC9FDB3E5E}"/>
          </ac:spMkLst>
        </pc:spChg>
        <pc:spChg chg="add del mod">
          <ac:chgData name="Carolin Vogt (cvogt1)" userId="24d9054f-81f0-406a-b86d-b107dab2c9bb" providerId="ADAL" clId="{69628FCE-0F32-5243-B1E6-78C647E5306D}" dt="2021-02-11T19:33:57.547" v="849" actId="478"/>
          <ac:spMkLst>
            <pc:docMk/>
            <pc:sldMk cId="4263646582" sldId="264"/>
            <ac:spMk id="23" creationId="{B5A30C64-8518-6547-9310-B7D7356106DD}"/>
          </ac:spMkLst>
        </pc:spChg>
        <pc:spChg chg="add del mod">
          <ac:chgData name="Carolin Vogt (cvogt1)" userId="24d9054f-81f0-406a-b86d-b107dab2c9bb" providerId="ADAL" clId="{69628FCE-0F32-5243-B1E6-78C647E5306D}" dt="2021-02-11T19:34:19.080" v="854" actId="478"/>
          <ac:spMkLst>
            <pc:docMk/>
            <pc:sldMk cId="4263646582" sldId="264"/>
            <ac:spMk id="24" creationId="{5820413B-F2F5-5248-881D-2238BB54136F}"/>
          </ac:spMkLst>
        </pc:spChg>
        <pc:spChg chg="add del mod ord">
          <ac:chgData name="Carolin Vogt (cvogt1)" userId="24d9054f-81f0-406a-b86d-b107dab2c9bb" providerId="ADAL" clId="{69628FCE-0F32-5243-B1E6-78C647E5306D}" dt="2021-02-11T19:38:41.930" v="912" actId="478"/>
          <ac:spMkLst>
            <pc:docMk/>
            <pc:sldMk cId="4263646582" sldId="264"/>
            <ac:spMk id="26" creationId="{F751F699-5708-2F4F-9AEA-F1A2525272F7}"/>
          </ac:spMkLst>
        </pc:spChg>
        <pc:spChg chg="add del mod">
          <ac:chgData name="Carolin Vogt (cvogt1)" userId="24d9054f-81f0-406a-b86d-b107dab2c9bb" providerId="ADAL" clId="{69628FCE-0F32-5243-B1E6-78C647E5306D}" dt="2021-02-11T19:38:47.592" v="915"/>
          <ac:spMkLst>
            <pc:docMk/>
            <pc:sldMk cId="4263646582" sldId="264"/>
            <ac:spMk id="27" creationId="{64EA00F9-F043-8F4A-B38E-37E1FE7632EF}"/>
          </ac:spMkLst>
        </pc:spChg>
        <pc:grpChg chg="add mod">
          <ac:chgData name="Carolin Vogt (cvogt1)" userId="24d9054f-81f0-406a-b86d-b107dab2c9bb" providerId="ADAL" clId="{69628FCE-0F32-5243-B1E6-78C647E5306D}" dt="2021-02-11T19:25:18.536" v="495" actId="1076"/>
          <ac:grpSpMkLst>
            <pc:docMk/>
            <pc:sldMk cId="4263646582" sldId="264"/>
            <ac:grpSpMk id="10" creationId="{DAF4147A-A913-E74D-8106-27BDDA7206E2}"/>
          </ac:grpSpMkLst>
        </pc:grpChg>
        <pc:picChg chg="add mod">
          <ac:chgData name="Carolin Vogt (cvogt1)" userId="24d9054f-81f0-406a-b86d-b107dab2c9bb" providerId="ADAL" clId="{69628FCE-0F32-5243-B1E6-78C647E5306D}" dt="2021-02-12T07:29:21.620" v="2894" actId="1076"/>
          <ac:picMkLst>
            <pc:docMk/>
            <pc:sldMk cId="4263646582" sldId="264"/>
            <ac:picMk id="8" creationId="{D49B424C-6F77-4A4B-B7CC-43EDDDC646D2}"/>
          </ac:picMkLst>
        </pc:picChg>
        <pc:picChg chg="mod">
          <ac:chgData name="Carolin Vogt (cvogt1)" userId="24d9054f-81f0-406a-b86d-b107dab2c9bb" providerId="ADAL" clId="{69628FCE-0F32-5243-B1E6-78C647E5306D}" dt="2021-02-11T19:16:21.954" v="126"/>
          <ac:picMkLst>
            <pc:docMk/>
            <pc:sldMk cId="4263646582" sldId="264"/>
            <ac:picMk id="11" creationId="{87814988-CD67-FD42-A079-815D4A564296}"/>
          </ac:picMkLst>
        </pc:picChg>
        <pc:picChg chg="mod">
          <ac:chgData name="Carolin Vogt (cvogt1)" userId="24d9054f-81f0-406a-b86d-b107dab2c9bb" providerId="ADAL" clId="{69628FCE-0F32-5243-B1E6-78C647E5306D}" dt="2021-02-11T19:16:21.954" v="126"/>
          <ac:picMkLst>
            <pc:docMk/>
            <pc:sldMk cId="4263646582" sldId="264"/>
            <ac:picMk id="12" creationId="{C70D8692-CFBF-5D4E-B8A5-B5E2727898F2}"/>
          </ac:picMkLst>
        </pc:picChg>
        <pc:picChg chg="add mod">
          <ac:chgData name="Carolin Vogt (cvogt1)" userId="24d9054f-81f0-406a-b86d-b107dab2c9bb" providerId="ADAL" clId="{69628FCE-0F32-5243-B1E6-78C647E5306D}" dt="2021-02-12T07:29:25.398" v="2895" actId="1076"/>
          <ac:picMkLst>
            <pc:docMk/>
            <pc:sldMk cId="4263646582" sldId="264"/>
            <ac:picMk id="13" creationId="{0D81A56D-8A96-244A-B2AE-4BBA4D709159}"/>
          </ac:picMkLst>
        </pc:picChg>
        <pc:picChg chg="add del mod">
          <ac:chgData name="Carolin Vogt (cvogt1)" userId="24d9054f-81f0-406a-b86d-b107dab2c9bb" providerId="ADAL" clId="{69628FCE-0F32-5243-B1E6-78C647E5306D}" dt="2021-02-12T10:43:52.063" v="5989" actId="478"/>
          <ac:picMkLst>
            <pc:docMk/>
            <pc:sldMk cId="4263646582" sldId="264"/>
            <ac:picMk id="28" creationId="{B869F046-E718-E849-9CA1-4DF0983A4770}"/>
          </ac:picMkLst>
        </pc:picChg>
      </pc:sldChg>
      <pc:sldChg chg="addSp delSp modSp add mod modNotesTx">
        <pc:chgData name="Carolin Vogt (cvogt1)" userId="24d9054f-81f0-406a-b86d-b107dab2c9bb" providerId="ADAL" clId="{69628FCE-0F32-5243-B1E6-78C647E5306D}" dt="2021-02-12T10:33:29.895" v="5827" actId="108"/>
        <pc:sldMkLst>
          <pc:docMk/>
          <pc:sldMk cId="699966820" sldId="265"/>
        </pc:sldMkLst>
        <pc:spChg chg="mod">
          <ac:chgData name="Carolin Vogt (cvogt1)" userId="24d9054f-81f0-406a-b86d-b107dab2c9bb" providerId="ADAL" clId="{69628FCE-0F32-5243-B1E6-78C647E5306D}" dt="2021-02-12T07:48:12.884" v="3540" actId="13926"/>
          <ac:spMkLst>
            <pc:docMk/>
            <pc:sldMk cId="699966820" sldId="265"/>
            <ac:spMk id="2" creationId="{6F626762-238B-448F-8048-010E988BC3F2}"/>
          </ac:spMkLst>
        </pc:spChg>
        <pc:spChg chg="add del mod">
          <ac:chgData name="Carolin Vogt (cvogt1)" userId="24d9054f-81f0-406a-b86d-b107dab2c9bb" providerId="ADAL" clId="{69628FCE-0F32-5243-B1E6-78C647E5306D}" dt="2021-02-11T21:08:45.870" v="2314" actId="478"/>
          <ac:spMkLst>
            <pc:docMk/>
            <pc:sldMk cId="699966820" sldId="265"/>
            <ac:spMk id="5" creationId="{5C649A04-543A-F849-9332-7A8DC610C577}"/>
          </ac:spMkLst>
        </pc:spChg>
        <pc:spChg chg="del">
          <ac:chgData name="Carolin Vogt (cvogt1)" userId="24d9054f-81f0-406a-b86d-b107dab2c9bb" providerId="ADAL" clId="{69628FCE-0F32-5243-B1E6-78C647E5306D}" dt="2021-02-11T20:59:17.212" v="2176" actId="478"/>
          <ac:spMkLst>
            <pc:docMk/>
            <pc:sldMk cId="699966820" sldId="265"/>
            <ac:spMk id="6" creationId="{3449CDEC-10C8-CD45-B098-4F11DDBF40AA}"/>
          </ac:spMkLst>
        </pc:spChg>
        <pc:spChg chg="del mod">
          <ac:chgData name="Carolin Vogt (cvogt1)" userId="24d9054f-81f0-406a-b86d-b107dab2c9bb" providerId="ADAL" clId="{69628FCE-0F32-5243-B1E6-78C647E5306D}" dt="2021-02-11T20:59:08.785" v="2171" actId="478"/>
          <ac:spMkLst>
            <pc:docMk/>
            <pc:sldMk cId="699966820" sldId="265"/>
            <ac:spMk id="11" creationId="{68096468-7637-2A4C-929A-C6CD63673132}"/>
          </ac:spMkLst>
        </pc:spChg>
        <pc:spChg chg="del">
          <ac:chgData name="Carolin Vogt (cvogt1)" userId="24d9054f-81f0-406a-b86d-b107dab2c9bb" providerId="ADAL" clId="{69628FCE-0F32-5243-B1E6-78C647E5306D}" dt="2021-02-11T20:59:15.407" v="2175" actId="478"/>
          <ac:spMkLst>
            <pc:docMk/>
            <pc:sldMk cId="699966820" sldId="265"/>
            <ac:spMk id="12" creationId="{95204D9F-BCE8-D44F-9229-E97491D2421D}"/>
          </ac:spMkLst>
        </pc:spChg>
        <pc:spChg chg="del">
          <ac:chgData name="Carolin Vogt (cvogt1)" userId="24d9054f-81f0-406a-b86d-b107dab2c9bb" providerId="ADAL" clId="{69628FCE-0F32-5243-B1E6-78C647E5306D}" dt="2021-02-11T20:59:14.278" v="2174" actId="478"/>
          <ac:spMkLst>
            <pc:docMk/>
            <pc:sldMk cId="699966820" sldId="265"/>
            <ac:spMk id="13" creationId="{1A40FBC7-C209-A44D-A9C4-6988634BBCFB}"/>
          </ac:spMkLst>
        </pc:spChg>
        <pc:spChg chg="del">
          <ac:chgData name="Carolin Vogt (cvogt1)" userId="24d9054f-81f0-406a-b86d-b107dab2c9bb" providerId="ADAL" clId="{69628FCE-0F32-5243-B1E6-78C647E5306D}" dt="2021-02-11T20:59:11.811" v="2172" actId="478"/>
          <ac:spMkLst>
            <pc:docMk/>
            <pc:sldMk cId="699966820" sldId="265"/>
            <ac:spMk id="14" creationId="{E56AA9CC-053F-C84F-B1C9-13524D887503}"/>
          </ac:spMkLst>
        </pc:spChg>
        <pc:spChg chg="add mod">
          <ac:chgData name="Carolin Vogt (cvogt1)" userId="24d9054f-81f0-406a-b86d-b107dab2c9bb" providerId="ADAL" clId="{69628FCE-0F32-5243-B1E6-78C647E5306D}" dt="2021-02-12T07:50:29.707" v="3731" actId="1036"/>
          <ac:spMkLst>
            <pc:docMk/>
            <pc:sldMk cId="699966820" sldId="265"/>
            <ac:spMk id="15" creationId="{A3FC607A-F924-AC44-ADE5-EADE49622804}"/>
          </ac:spMkLst>
        </pc:spChg>
        <pc:spChg chg="mod">
          <ac:chgData name="Carolin Vogt (cvogt1)" userId="24d9054f-81f0-406a-b86d-b107dab2c9bb" providerId="ADAL" clId="{69628FCE-0F32-5243-B1E6-78C647E5306D}" dt="2021-02-12T07:44:36.508" v="3358" actId="1076"/>
          <ac:spMkLst>
            <pc:docMk/>
            <pc:sldMk cId="699966820" sldId="265"/>
            <ac:spMk id="16" creationId="{7FA9E07F-745E-A345-A223-3FAC1F33242B}"/>
          </ac:spMkLst>
        </pc:spChg>
        <pc:spChg chg="add mod">
          <ac:chgData name="Carolin Vogt (cvogt1)" userId="24d9054f-81f0-406a-b86d-b107dab2c9bb" providerId="ADAL" clId="{69628FCE-0F32-5243-B1E6-78C647E5306D}" dt="2021-02-12T07:48:07.318" v="3539" actId="1037"/>
          <ac:spMkLst>
            <pc:docMk/>
            <pc:sldMk cId="699966820" sldId="265"/>
            <ac:spMk id="23" creationId="{7A2E02B4-B550-144B-BB25-C22E78912972}"/>
          </ac:spMkLst>
        </pc:spChg>
        <pc:spChg chg="add mod">
          <ac:chgData name="Carolin Vogt (cvogt1)" userId="24d9054f-81f0-406a-b86d-b107dab2c9bb" providerId="ADAL" clId="{69628FCE-0F32-5243-B1E6-78C647E5306D}" dt="2021-02-12T07:47:57.577" v="3529" actId="1037"/>
          <ac:spMkLst>
            <pc:docMk/>
            <pc:sldMk cId="699966820" sldId="265"/>
            <ac:spMk id="24" creationId="{F1D97E0F-6A13-7744-9BFB-68F8402F10EE}"/>
          </ac:spMkLst>
        </pc:spChg>
        <pc:spChg chg="add mod">
          <ac:chgData name="Carolin Vogt (cvogt1)" userId="24d9054f-81f0-406a-b86d-b107dab2c9bb" providerId="ADAL" clId="{69628FCE-0F32-5243-B1E6-78C647E5306D}" dt="2021-02-12T07:47:57.577" v="3529" actId="1037"/>
          <ac:spMkLst>
            <pc:docMk/>
            <pc:sldMk cId="699966820" sldId="265"/>
            <ac:spMk id="25" creationId="{1350876C-EDF1-A64B-9997-789F21766011}"/>
          </ac:spMkLst>
        </pc:spChg>
        <pc:spChg chg="add mod">
          <ac:chgData name="Carolin Vogt (cvogt1)" userId="24d9054f-81f0-406a-b86d-b107dab2c9bb" providerId="ADAL" clId="{69628FCE-0F32-5243-B1E6-78C647E5306D}" dt="2021-02-12T07:47:46.284" v="3518" actId="1037"/>
          <ac:spMkLst>
            <pc:docMk/>
            <pc:sldMk cId="699966820" sldId="265"/>
            <ac:spMk id="26" creationId="{0C13AF1C-BEB7-5249-AC97-163A7AD6A3A5}"/>
          </ac:spMkLst>
        </pc:spChg>
        <pc:spChg chg="add mod">
          <ac:chgData name="Carolin Vogt (cvogt1)" userId="24d9054f-81f0-406a-b86d-b107dab2c9bb" providerId="ADAL" clId="{69628FCE-0F32-5243-B1E6-78C647E5306D}" dt="2021-02-12T07:47:26.424" v="3492" actId="1076"/>
          <ac:spMkLst>
            <pc:docMk/>
            <pc:sldMk cId="699966820" sldId="265"/>
            <ac:spMk id="30" creationId="{63A2C3FE-A459-9747-B642-2BC92B79B4A1}"/>
          </ac:spMkLst>
        </pc:spChg>
        <pc:spChg chg="add del mod">
          <ac:chgData name="Carolin Vogt (cvogt1)" userId="24d9054f-81f0-406a-b86d-b107dab2c9bb" providerId="ADAL" clId="{69628FCE-0F32-5243-B1E6-78C647E5306D}" dt="2021-02-12T08:23:14.144" v="4037" actId="478"/>
          <ac:spMkLst>
            <pc:docMk/>
            <pc:sldMk cId="699966820" sldId="265"/>
            <ac:spMk id="31" creationId="{EC8FC7F9-80BD-FE45-8ECF-7BE1438FE931}"/>
          </ac:spMkLst>
        </pc:spChg>
        <pc:spChg chg="add del mod">
          <ac:chgData name="Carolin Vogt (cvogt1)" userId="24d9054f-81f0-406a-b86d-b107dab2c9bb" providerId="ADAL" clId="{69628FCE-0F32-5243-B1E6-78C647E5306D}" dt="2021-02-12T08:23:15.921" v="4038" actId="478"/>
          <ac:spMkLst>
            <pc:docMk/>
            <pc:sldMk cId="699966820" sldId="265"/>
            <ac:spMk id="32" creationId="{17184302-E156-3F43-AAD2-4897A9E88A77}"/>
          </ac:spMkLst>
        </pc:spChg>
        <pc:spChg chg="add del mod">
          <ac:chgData name="Carolin Vogt (cvogt1)" userId="24d9054f-81f0-406a-b86d-b107dab2c9bb" providerId="ADAL" clId="{69628FCE-0F32-5243-B1E6-78C647E5306D}" dt="2021-02-12T08:23:18.090" v="4039" actId="478"/>
          <ac:spMkLst>
            <pc:docMk/>
            <pc:sldMk cId="699966820" sldId="265"/>
            <ac:spMk id="33" creationId="{C8E81F0E-5953-5547-B169-EF0A9D97F015}"/>
          </ac:spMkLst>
        </pc:spChg>
        <pc:spChg chg="add del mod">
          <ac:chgData name="Carolin Vogt (cvogt1)" userId="24d9054f-81f0-406a-b86d-b107dab2c9bb" providerId="ADAL" clId="{69628FCE-0F32-5243-B1E6-78C647E5306D}" dt="2021-02-12T09:39:55.378" v="4833" actId="478"/>
          <ac:spMkLst>
            <pc:docMk/>
            <pc:sldMk cId="699966820" sldId="265"/>
            <ac:spMk id="50" creationId="{7DAC38BE-0481-5749-A00A-22E1F42A31FF}"/>
          </ac:spMkLst>
        </pc:spChg>
        <pc:graphicFrameChg chg="add mod modGraphic">
          <ac:chgData name="Carolin Vogt (cvogt1)" userId="24d9054f-81f0-406a-b86d-b107dab2c9bb" providerId="ADAL" clId="{69628FCE-0F32-5243-B1E6-78C647E5306D}" dt="2021-02-12T10:33:29.895" v="5827" actId="108"/>
          <ac:graphicFrameMkLst>
            <pc:docMk/>
            <pc:sldMk cId="699966820" sldId="265"/>
            <ac:graphicFrameMk id="34" creationId="{EC44A21F-E865-8044-9F9D-47CEA297246B}"/>
          </ac:graphicFrameMkLst>
        </pc:graphicFrameChg>
        <pc:graphicFrameChg chg="add del mod modGraphic">
          <ac:chgData name="Carolin Vogt (cvogt1)" userId="24d9054f-81f0-406a-b86d-b107dab2c9bb" providerId="ADAL" clId="{69628FCE-0F32-5243-B1E6-78C647E5306D}" dt="2021-02-12T09:39:49.273" v="4832" actId="478"/>
          <ac:graphicFrameMkLst>
            <pc:docMk/>
            <pc:sldMk cId="699966820" sldId="265"/>
            <ac:graphicFrameMk id="49" creationId="{30BF6C62-AD28-5549-9E90-19B77187E555}"/>
          </ac:graphicFrameMkLst>
        </pc:graphicFrameChg>
        <pc:picChg chg="add mod">
          <ac:chgData name="Carolin Vogt (cvogt1)" userId="24d9054f-81f0-406a-b86d-b107dab2c9bb" providerId="ADAL" clId="{69628FCE-0F32-5243-B1E6-78C647E5306D}" dt="2021-02-12T07:44:31.992" v="3357" actId="1076"/>
          <ac:picMkLst>
            <pc:docMk/>
            <pc:sldMk cId="699966820" sldId="265"/>
            <ac:picMk id="3" creationId="{16D1D49B-EA81-BC49-A0C8-3A001D183424}"/>
          </ac:picMkLst>
        </pc:picChg>
        <pc:picChg chg="del">
          <ac:chgData name="Carolin Vogt (cvogt1)" userId="24d9054f-81f0-406a-b86d-b107dab2c9bb" providerId="ADAL" clId="{69628FCE-0F32-5243-B1E6-78C647E5306D}" dt="2021-02-11T20:59:05.016" v="2169" actId="478"/>
          <ac:picMkLst>
            <pc:docMk/>
            <pc:sldMk cId="699966820" sldId="265"/>
            <ac:picMk id="4" creationId="{E42B361D-5650-B04C-96BB-CB2E98C20786}"/>
          </ac:picMkLst>
        </pc:picChg>
        <pc:cxnChg chg="del">
          <ac:chgData name="Carolin Vogt (cvogt1)" userId="24d9054f-81f0-406a-b86d-b107dab2c9bb" providerId="ADAL" clId="{69628FCE-0F32-5243-B1E6-78C647E5306D}" dt="2021-02-11T20:59:13.103" v="2173" actId="478"/>
          <ac:cxnSpMkLst>
            <pc:docMk/>
            <pc:sldMk cId="699966820" sldId="265"/>
            <ac:cxnSpMk id="7" creationId="{090B4D41-6984-2F42-9CE5-3F50A71BCE8F}"/>
          </ac:cxnSpMkLst>
        </pc:cxnChg>
        <pc:cxnChg chg="add mod">
          <ac:chgData name="Carolin Vogt (cvogt1)" userId="24d9054f-81f0-406a-b86d-b107dab2c9bb" providerId="ADAL" clId="{69628FCE-0F32-5243-B1E6-78C647E5306D}" dt="2021-02-12T07:48:07.318" v="3539" actId="1037"/>
          <ac:cxnSpMkLst>
            <pc:docMk/>
            <pc:sldMk cId="699966820" sldId="265"/>
            <ac:cxnSpMk id="9" creationId="{82368E15-2AF9-DE41-9631-628D5D65DDDD}"/>
          </ac:cxnSpMkLst>
        </pc:cxnChg>
        <pc:cxnChg chg="add del mod">
          <ac:chgData name="Carolin Vogt (cvogt1)" userId="24d9054f-81f0-406a-b86d-b107dab2c9bb" providerId="ADAL" clId="{69628FCE-0F32-5243-B1E6-78C647E5306D}" dt="2021-02-11T21:05:24.218" v="2294" actId="478"/>
          <ac:cxnSpMkLst>
            <pc:docMk/>
            <pc:sldMk cId="699966820" sldId="265"/>
            <ac:cxnSpMk id="17" creationId="{AD4F0D1B-00AF-DC41-A636-F8D6388C0754}"/>
          </ac:cxnSpMkLst>
        </pc:cxnChg>
        <pc:cxnChg chg="add del mod">
          <ac:chgData name="Carolin Vogt (cvogt1)" userId="24d9054f-81f0-406a-b86d-b107dab2c9bb" providerId="ADAL" clId="{69628FCE-0F32-5243-B1E6-78C647E5306D}" dt="2021-02-11T21:05:25.826" v="2295" actId="478"/>
          <ac:cxnSpMkLst>
            <pc:docMk/>
            <pc:sldMk cId="699966820" sldId="265"/>
            <ac:cxnSpMk id="18" creationId="{F0A502D5-7DAB-9D44-BBC7-C7548FDA0704}"/>
          </ac:cxnSpMkLst>
        </pc:cxnChg>
        <pc:cxnChg chg="add del mod">
          <ac:chgData name="Carolin Vogt (cvogt1)" userId="24d9054f-81f0-406a-b86d-b107dab2c9bb" providerId="ADAL" clId="{69628FCE-0F32-5243-B1E6-78C647E5306D}" dt="2021-02-11T21:05:27.077" v="2296" actId="478"/>
          <ac:cxnSpMkLst>
            <pc:docMk/>
            <pc:sldMk cId="699966820" sldId="265"/>
            <ac:cxnSpMk id="19" creationId="{856C4568-B0A8-9445-AB34-1687B9C6567E}"/>
          </ac:cxnSpMkLst>
        </pc:cxnChg>
        <pc:cxnChg chg="add mod">
          <ac:chgData name="Carolin Vogt (cvogt1)" userId="24d9054f-81f0-406a-b86d-b107dab2c9bb" providerId="ADAL" clId="{69628FCE-0F32-5243-B1E6-78C647E5306D}" dt="2021-02-12T07:47:57.577" v="3529" actId="1037"/>
          <ac:cxnSpMkLst>
            <pc:docMk/>
            <pc:sldMk cId="699966820" sldId="265"/>
            <ac:cxnSpMk id="20" creationId="{CEF00F32-C20C-BA45-A74D-43902918A136}"/>
          </ac:cxnSpMkLst>
        </pc:cxnChg>
        <pc:cxnChg chg="add mod">
          <ac:chgData name="Carolin Vogt (cvogt1)" userId="24d9054f-81f0-406a-b86d-b107dab2c9bb" providerId="ADAL" clId="{69628FCE-0F32-5243-B1E6-78C647E5306D}" dt="2021-02-12T07:47:57.577" v="3529" actId="1037"/>
          <ac:cxnSpMkLst>
            <pc:docMk/>
            <pc:sldMk cId="699966820" sldId="265"/>
            <ac:cxnSpMk id="21" creationId="{5CF66C21-21EB-E54E-B4EC-762E2841B872}"/>
          </ac:cxnSpMkLst>
        </pc:cxnChg>
        <pc:cxnChg chg="add mod">
          <ac:chgData name="Carolin Vogt (cvogt1)" userId="24d9054f-81f0-406a-b86d-b107dab2c9bb" providerId="ADAL" clId="{69628FCE-0F32-5243-B1E6-78C647E5306D}" dt="2021-02-12T07:47:46.284" v="3518" actId="1037"/>
          <ac:cxnSpMkLst>
            <pc:docMk/>
            <pc:sldMk cId="699966820" sldId="265"/>
            <ac:cxnSpMk id="22" creationId="{79D7A8EC-51E8-7C49-9D65-747214BA539A}"/>
          </ac:cxnSpMkLst>
        </pc:cxnChg>
      </pc:sldChg>
      <pc:sldChg chg="addSp modSp add del mod">
        <pc:chgData name="Carolin Vogt (cvogt1)" userId="24d9054f-81f0-406a-b86d-b107dab2c9bb" providerId="ADAL" clId="{69628FCE-0F32-5243-B1E6-78C647E5306D}" dt="2021-02-12T09:09:39.952" v="4667" actId="2696"/>
        <pc:sldMkLst>
          <pc:docMk/>
          <pc:sldMk cId="2750045515" sldId="266"/>
        </pc:sldMkLst>
        <pc:spChg chg="add mod">
          <ac:chgData name="Carolin Vogt (cvogt1)" userId="24d9054f-81f0-406a-b86d-b107dab2c9bb" providerId="ADAL" clId="{69628FCE-0F32-5243-B1E6-78C647E5306D}" dt="2021-02-12T07:40:54.651" v="3270" actId="2085"/>
          <ac:spMkLst>
            <pc:docMk/>
            <pc:sldMk cId="2750045515" sldId="266"/>
            <ac:spMk id="2" creationId="{D2C4A2C1-213D-D74F-8C3E-5F30E3FC214F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13" creationId="{1D206BCB-5375-9F40-8217-D2BA2AD2EF18}"/>
          </ac:spMkLst>
        </pc:spChg>
        <pc:spChg chg="mod">
          <ac:chgData name="Carolin Vogt (cvogt1)" userId="24d9054f-81f0-406a-b86d-b107dab2c9bb" providerId="ADAL" clId="{69628FCE-0F32-5243-B1E6-78C647E5306D}" dt="2021-02-12T07:41:29.555" v="3283" actId="1038"/>
          <ac:spMkLst>
            <pc:docMk/>
            <pc:sldMk cId="2750045515" sldId="266"/>
            <ac:spMk id="14" creationId="{C2FB440F-E2F2-964F-ADC5-B4BCBEE40CCD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18" creationId="{3CBA685C-331A-F845-8ED6-8A5B89D9A44B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20" creationId="{8FEF442B-8AA0-2740-96B3-7CBC2207D3B8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22" creationId="{71C2AC1A-9FAD-6245-8366-B7A192AAF021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23" creationId="{53D18C29-2091-824B-B18B-097F538F7A51}"/>
          </ac:spMkLst>
        </pc:spChg>
        <pc:spChg chg="mod">
          <ac:chgData name="Carolin Vogt (cvogt1)" userId="24d9054f-81f0-406a-b86d-b107dab2c9bb" providerId="ADAL" clId="{69628FCE-0F32-5243-B1E6-78C647E5306D}" dt="2021-02-12T07:41:24.735" v="3274" actId="1076"/>
          <ac:spMkLst>
            <pc:docMk/>
            <pc:sldMk cId="2750045515" sldId="266"/>
            <ac:spMk id="24" creationId="{80092BC2-1247-EE46-A4F8-C5A2E207C2AF}"/>
          </ac:spMkLst>
        </pc:spChg>
        <pc:spChg chg="mod">
          <ac:chgData name="Carolin Vogt (cvogt1)" userId="24d9054f-81f0-406a-b86d-b107dab2c9bb" providerId="ADAL" clId="{69628FCE-0F32-5243-B1E6-78C647E5306D}" dt="2021-02-12T07:41:36.040" v="3284" actId="1076"/>
          <ac:spMkLst>
            <pc:docMk/>
            <pc:sldMk cId="2750045515" sldId="266"/>
            <ac:spMk id="36" creationId="{FDF3AD83-0516-F941-BB74-C5AEE21C7C9E}"/>
          </ac:spMkLst>
        </pc:spChg>
        <pc:spChg chg="mod">
          <ac:chgData name="Carolin Vogt (cvogt1)" userId="24d9054f-81f0-406a-b86d-b107dab2c9bb" providerId="ADAL" clId="{69628FCE-0F32-5243-B1E6-78C647E5306D}" dt="2021-02-12T07:41:45.586" v="3286" actId="14100"/>
          <ac:spMkLst>
            <pc:docMk/>
            <pc:sldMk cId="2750045515" sldId="266"/>
            <ac:spMk id="38" creationId="{B4FBDEB9-81E3-C94B-81BD-3BF327AB49F2}"/>
          </ac:spMkLst>
        </pc:spChg>
        <pc:spChg chg="mod">
          <ac:chgData name="Carolin Vogt (cvogt1)" userId="24d9054f-81f0-406a-b86d-b107dab2c9bb" providerId="ADAL" clId="{69628FCE-0F32-5243-B1E6-78C647E5306D}" dt="2021-02-12T07:40:37.745" v="3265" actId="1076"/>
          <ac:spMkLst>
            <pc:docMk/>
            <pc:sldMk cId="2750045515" sldId="266"/>
            <ac:spMk id="39" creationId="{EAA578F5-77FB-E341-BC85-E1C9DD6014D8}"/>
          </ac:spMkLst>
        </pc:spChg>
        <pc:picChg chg="mod">
          <ac:chgData name="Carolin Vogt (cvogt1)" userId="24d9054f-81f0-406a-b86d-b107dab2c9bb" providerId="ADAL" clId="{69628FCE-0F32-5243-B1E6-78C647E5306D}" dt="2021-02-12T07:41:24.735" v="3274" actId="1076"/>
          <ac:picMkLst>
            <pc:docMk/>
            <pc:sldMk cId="2750045515" sldId="266"/>
            <ac:picMk id="15" creationId="{FFC124EE-110D-2143-BA9E-FF5D06E7BA8B}"/>
          </ac:picMkLst>
        </pc:picChg>
      </pc:sldChg>
      <pc:sldChg chg="add">
        <pc:chgData name="Carolin Vogt (cvogt1)" userId="24d9054f-81f0-406a-b86d-b107dab2c9bb" providerId="ADAL" clId="{69628FCE-0F32-5243-B1E6-78C647E5306D}" dt="2021-02-12T08:42:05.707" v="4272"/>
        <pc:sldMkLst>
          <pc:docMk/>
          <pc:sldMk cId="2235746735" sldId="267"/>
        </pc:sldMkLst>
      </pc:sldChg>
      <pc:sldChg chg="addSp modSp add mod">
        <pc:chgData name="Carolin Vogt (cvogt1)" userId="24d9054f-81f0-406a-b86d-b107dab2c9bb" providerId="ADAL" clId="{69628FCE-0F32-5243-B1E6-78C647E5306D}" dt="2021-02-12T10:42:11.828" v="5960" actId="1037"/>
        <pc:sldMkLst>
          <pc:docMk/>
          <pc:sldMk cId="2341567336" sldId="268"/>
        </pc:sldMkLst>
        <pc:spChg chg="mod">
          <ac:chgData name="Carolin Vogt (cvogt1)" userId="24d9054f-81f0-406a-b86d-b107dab2c9bb" providerId="ADAL" clId="{69628FCE-0F32-5243-B1E6-78C647E5306D}" dt="2021-02-12T10:41:19.233" v="5934" actId="555"/>
          <ac:spMkLst>
            <pc:docMk/>
            <pc:sldMk cId="2341567336" sldId="268"/>
            <ac:spMk id="3" creationId="{4FE4686A-7100-BA40-AC8E-79BDA2BEFB29}"/>
          </ac:spMkLst>
        </pc:spChg>
        <pc:spChg chg="mod">
          <ac:chgData name="Carolin Vogt (cvogt1)" userId="24d9054f-81f0-406a-b86d-b107dab2c9bb" providerId="ADAL" clId="{69628FCE-0F32-5243-B1E6-78C647E5306D}" dt="2021-02-12T10:41:19.233" v="5934" actId="555"/>
          <ac:spMkLst>
            <pc:docMk/>
            <pc:sldMk cId="2341567336" sldId="268"/>
            <ac:spMk id="4" creationId="{080E1350-B5B8-134B-9133-411BD031B0BA}"/>
          </ac:spMkLst>
        </pc:spChg>
        <pc:spChg chg="mod">
          <ac:chgData name="Carolin Vogt (cvogt1)" userId="24d9054f-81f0-406a-b86d-b107dab2c9bb" providerId="ADAL" clId="{69628FCE-0F32-5243-B1E6-78C647E5306D}" dt="2021-02-12T10:41:50.037" v="5952" actId="1076"/>
          <ac:spMkLst>
            <pc:docMk/>
            <pc:sldMk cId="2341567336" sldId="268"/>
            <ac:spMk id="5" creationId="{72003A03-036E-354F-B55C-7D37BEE4018D}"/>
          </ac:spMkLst>
        </pc:spChg>
        <pc:spChg chg="mod">
          <ac:chgData name="Carolin Vogt (cvogt1)" userId="24d9054f-81f0-406a-b86d-b107dab2c9bb" providerId="ADAL" clId="{69628FCE-0F32-5243-B1E6-78C647E5306D}" dt="2021-02-12T10:41:19.233" v="5934" actId="555"/>
          <ac:spMkLst>
            <pc:docMk/>
            <pc:sldMk cId="2341567336" sldId="268"/>
            <ac:spMk id="6" creationId="{4963669E-17D7-674A-99B3-EE037DA02311}"/>
          </ac:spMkLst>
        </pc:spChg>
        <pc:spChg chg="mod">
          <ac:chgData name="Carolin Vogt (cvogt1)" userId="24d9054f-81f0-406a-b86d-b107dab2c9bb" providerId="ADAL" clId="{69628FCE-0F32-5243-B1E6-78C647E5306D}" dt="2021-02-12T10:41:19.233" v="5934" actId="555"/>
          <ac:spMkLst>
            <pc:docMk/>
            <pc:sldMk cId="2341567336" sldId="268"/>
            <ac:spMk id="7" creationId="{5391EB0C-98E0-8A41-B553-F6EB07A6D3F0}"/>
          </ac:spMkLst>
        </pc:spChg>
        <pc:spChg chg="mod">
          <ac:chgData name="Carolin Vogt (cvogt1)" userId="24d9054f-81f0-406a-b86d-b107dab2c9bb" providerId="ADAL" clId="{69628FCE-0F32-5243-B1E6-78C647E5306D}" dt="2021-02-12T10:41:56.753" v="5953" actId="1076"/>
          <ac:spMkLst>
            <pc:docMk/>
            <pc:sldMk cId="2341567336" sldId="268"/>
            <ac:spMk id="8" creationId="{92A0349E-195D-0C41-852D-9E00D58CB307}"/>
          </ac:spMkLst>
        </pc:spChg>
        <pc:spChg chg="mod">
          <ac:chgData name="Carolin Vogt (cvogt1)" userId="24d9054f-81f0-406a-b86d-b107dab2c9bb" providerId="ADAL" clId="{69628FCE-0F32-5243-B1E6-78C647E5306D}" dt="2021-02-12T09:06:24.719" v="4599" actId="13926"/>
          <ac:spMkLst>
            <pc:docMk/>
            <pc:sldMk cId="2341567336" sldId="268"/>
            <ac:spMk id="11" creationId="{378455B0-8395-0844-A984-8AECFA70D4A7}"/>
          </ac:spMkLst>
        </pc:spChg>
        <pc:spChg chg="mod">
          <ac:chgData name="Carolin Vogt (cvogt1)" userId="24d9054f-81f0-406a-b86d-b107dab2c9bb" providerId="ADAL" clId="{69628FCE-0F32-5243-B1E6-78C647E5306D}" dt="2021-02-12T08:58:29.285" v="4364" actId="1076"/>
          <ac:spMkLst>
            <pc:docMk/>
            <pc:sldMk cId="2341567336" sldId="268"/>
            <ac:spMk id="13" creationId="{1D206BCB-5375-9F40-8217-D2BA2AD2EF18}"/>
          </ac:spMkLst>
        </pc:spChg>
        <pc:spChg chg="mod">
          <ac:chgData name="Carolin Vogt (cvogt1)" userId="24d9054f-81f0-406a-b86d-b107dab2c9bb" providerId="ADAL" clId="{69628FCE-0F32-5243-B1E6-78C647E5306D}" dt="2021-02-12T09:01:15.160" v="4427" actId="1037"/>
          <ac:spMkLst>
            <pc:docMk/>
            <pc:sldMk cId="2341567336" sldId="268"/>
            <ac:spMk id="14" creationId="{C2FB440F-E2F2-964F-ADC5-B4BCBEE40CCD}"/>
          </ac:spMkLst>
        </pc:spChg>
        <pc:spChg chg="mod">
          <ac:chgData name="Carolin Vogt (cvogt1)" userId="24d9054f-81f0-406a-b86d-b107dab2c9bb" providerId="ADAL" clId="{69628FCE-0F32-5243-B1E6-78C647E5306D}" dt="2021-02-12T10:42:11.828" v="5960" actId="1037"/>
          <ac:spMkLst>
            <pc:docMk/>
            <pc:sldMk cId="2341567336" sldId="268"/>
            <ac:spMk id="18" creationId="{3CBA685C-331A-F845-8ED6-8A5B89D9A44B}"/>
          </ac:spMkLst>
        </pc:spChg>
        <pc:spChg chg="mod">
          <ac:chgData name="Carolin Vogt (cvogt1)" userId="24d9054f-81f0-406a-b86d-b107dab2c9bb" providerId="ADAL" clId="{69628FCE-0F32-5243-B1E6-78C647E5306D}" dt="2021-02-12T09:08:23.693" v="4644" actId="1037"/>
          <ac:spMkLst>
            <pc:docMk/>
            <pc:sldMk cId="2341567336" sldId="268"/>
            <ac:spMk id="20" creationId="{8FEF442B-8AA0-2740-96B3-7CBC2207D3B8}"/>
          </ac:spMkLst>
        </pc:spChg>
        <pc:spChg chg="mod">
          <ac:chgData name="Carolin Vogt (cvogt1)" userId="24d9054f-81f0-406a-b86d-b107dab2c9bb" providerId="ADAL" clId="{69628FCE-0F32-5243-B1E6-78C647E5306D}" dt="2021-02-12T08:58:37.487" v="4368" actId="1036"/>
          <ac:spMkLst>
            <pc:docMk/>
            <pc:sldMk cId="2341567336" sldId="268"/>
            <ac:spMk id="22" creationId="{71C2AC1A-9FAD-6245-8366-B7A192AAF021}"/>
          </ac:spMkLst>
        </pc:spChg>
        <pc:spChg chg="mod">
          <ac:chgData name="Carolin Vogt (cvogt1)" userId="24d9054f-81f0-406a-b86d-b107dab2c9bb" providerId="ADAL" clId="{69628FCE-0F32-5243-B1E6-78C647E5306D}" dt="2021-02-12T08:58:29.285" v="4364" actId="1076"/>
          <ac:spMkLst>
            <pc:docMk/>
            <pc:sldMk cId="2341567336" sldId="268"/>
            <ac:spMk id="23" creationId="{53D18C29-2091-824B-B18B-097F538F7A51}"/>
          </ac:spMkLst>
        </pc:spChg>
        <pc:spChg chg="mod">
          <ac:chgData name="Carolin Vogt (cvogt1)" userId="24d9054f-81f0-406a-b86d-b107dab2c9bb" providerId="ADAL" clId="{69628FCE-0F32-5243-B1E6-78C647E5306D}" dt="2021-02-12T08:58:40.420" v="4369" actId="1037"/>
          <ac:spMkLst>
            <pc:docMk/>
            <pc:sldMk cId="2341567336" sldId="268"/>
            <ac:spMk id="24" creationId="{80092BC2-1247-EE46-A4F8-C5A2E207C2AF}"/>
          </ac:spMkLst>
        </pc:spChg>
        <pc:spChg chg="add mod">
          <ac:chgData name="Carolin Vogt (cvogt1)" userId="24d9054f-81f0-406a-b86d-b107dab2c9bb" providerId="ADAL" clId="{69628FCE-0F32-5243-B1E6-78C647E5306D}" dt="2021-02-12T08:59:25.751" v="4380" actId="14100"/>
          <ac:spMkLst>
            <pc:docMk/>
            <pc:sldMk cId="2341567336" sldId="268"/>
            <ac:spMk id="26" creationId="{3B32D6BA-CF84-E54E-9970-E36DE4675D20}"/>
          </ac:spMkLst>
        </pc:spChg>
        <pc:spChg chg="add mod">
          <ac:chgData name="Carolin Vogt (cvogt1)" userId="24d9054f-81f0-406a-b86d-b107dab2c9bb" providerId="ADAL" clId="{69628FCE-0F32-5243-B1E6-78C647E5306D}" dt="2021-02-12T08:59:17.161" v="4379" actId="1036"/>
          <ac:spMkLst>
            <pc:docMk/>
            <pc:sldMk cId="2341567336" sldId="268"/>
            <ac:spMk id="27" creationId="{284EBA3A-D72A-C047-866A-750711509104}"/>
          </ac:spMkLst>
        </pc:spChg>
        <pc:spChg chg="mod">
          <ac:chgData name="Carolin Vogt (cvogt1)" userId="24d9054f-81f0-406a-b86d-b107dab2c9bb" providerId="ADAL" clId="{69628FCE-0F32-5243-B1E6-78C647E5306D}" dt="2021-02-12T09:08:59.930" v="4658" actId="122"/>
          <ac:spMkLst>
            <pc:docMk/>
            <pc:sldMk cId="2341567336" sldId="268"/>
            <ac:spMk id="28" creationId="{E407ECC4-58A6-C44A-947C-A2E4F4EE2315}"/>
          </ac:spMkLst>
        </pc:spChg>
        <pc:spChg chg="add mod">
          <ac:chgData name="Carolin Vogt (cvogt1)" userId="24d9054f-81f0-406a-b86d-b107dab2c9bb" providerId="ADAL" clId="{69628FCE-0F32-5243-B1E6-78C647E5306D}" dt="2021-02-12T09:00:01.521" v="4417" actId="20577"/>
          <ac:spMkLst>
            <pc:docMk/>
            <pc:sldMk cId="2341567336" sldId="268"/>
            <ac:spMk id="29" creationId="{A9951034-3D87-8E4F-8F69-1332A2A09F05}"/>
          </ac:spMkLst>
        </pc:spChg>
        <pc:spChg chg="add mod">
          <ac:chgData name="Carolin Vogt (cvogt1)" userId="24d9054f-81f0-406a-b86d-b107dab2c9bb" providerId="ADAL" clId="{69628FCE-0F32-5243-B1E6-78C647E5306D}" dt="2021-02-12T10:32:36.851" v="5820" actId="11"/>
          <ac:spMkLst>
            <pc:docMk/>
            <pc:sldMk cId="2341567336" sldId="268"/>
            <ac:spMk id="30" creationId="{BB5D445F-2D26-1B4A-A00D-28D016FD99E0}"/>
          </ac:spMkLst>
        </pc:spChg>
        <pc:spChg chg="mod">
          <ac:chgData name="Carolin Vogt (cvogt1)" userId="24d9054f-81f0-406a-b86d-b107dab2c9bb" providerId="ADAL" clId="{69628FCE-0F32-5243-B1E6-78C647E5306D}" dt="2021-02-12T09:09:21.429" v="4666" actId="1035"/>
          <ac:spMkLst>
            <pc:docMk/>
            <pc:sldMk cId="2341567336" sldId="268"/>
            <ac:spMk id="31" creationId="{6E987C19-A728-EB4B-A2AB-C225F69F9198}"/>
          </ac:spMkLst>
        </pc:spChg>
        <pc:spChg chg="mod">
          <ac:chgData name="Carolin Vogt (cvogt1)" userId="24d9054f-81f0-406a-b86d-b107dab2c9bb" providerId="ADAL" clId="{69628FCE-0F32-5243-B1E6-78C647E5306D}" dt="2021-02-12T09:08:13.354" v="4640" actId="1036"/>
          <ac:spMkLst>
            <pc:docMk/>
            <pc:sldMk cId="2341567336" sldId="268"/>
            <ac:spMk id="32" creationId="{76A7801B-2B85-7540-BDC6-80C73E18BA25}"/>
          </ac:spMkLst>
        </pc:spChg>
        <pc:spChg chg="mod">
          <ac:chgData name="Carolin Vogt (cvogt1)" userId="24d9054f-81f0-406a-b86d-b107dab2c9bb" providerId="ADAL" clId="{69628FCE-0F32-5243-B1E6-78C647E5306D}" dt="2021-02-12T09:00:45.071" v="4420" actId="1037"/>
          <ac:spMkLst>
            <pc:docMk/>
            <pc:sldMk cId="2341567336" sldId="268"/>
            <ac:spMk id="33" creationId="{D5CEAE30-0A06-B247-9A77-9DA0B4EEFA22}"/>
          </ac:spMkLst>
        </pc:spChg>
        <pc:spChg chg="mod">
          <ac:chgData name="Carolin Vogt (cvogt1)" userId="24d9054f-81f0-406a-b86d-b107dab2c9bb" providerId="ADAL" clId="{69628FCE-0F32-5243-B1E6-78C647E5306D}" dt="2021-02-12T09:08:16.483" v="4642" actId="1036"/>
          <ac:spMkLst>
            <pc:docMk/>
            <pc:sldMk cId="2341567336" sldId="268"/>
            <ac:spMk id="34" creationId="{A65F76B5-79EF-FB4D-84DD-6239FC9D37DA}"/>
          </ac:spMkLst>
        </pc:spChg>
        <pc:spChg chg="add mod">
          <ac:chgData name="Carolin Vogt (cvogt1)" userId="24d9054f-81f0-406a-b86d-b107dab2c9bb" providerId="ADAL" clId="{69628FCE-0F32-5243-B1E6-78C647E5306D}" dt="2021-02-12T09:04:05.279" v="4546" actId="1076"/>
          <ac:spMkLst>
            <pc:docMk/>
            <pc:sldMk cId="2341567336" sldId="268"/>
            <ac:spMk id="35" creationId="{85EFDDDC-8449-684E-9CF7-616B56ABA1BF}"/>
          </ac:spMkLst>
        </pc:spChg>
        <pc:spChg chg="mod">
          <ac:chgData name="Carolin Vogt (cvogt1)" userId="24d9054f-81f0-406a-b86d-b107dab2c9bb" providerId="ADAL" clId="{69628FCE-0F32-5243-B1E6-78C647E5306D}" dt="2021-02-12T09:04:59.852" v="4552" actId="1076"/>
          <ac:spMkLst>
            <pc:docMk/>
            <pc:sldMk cId="2341567336" sldId="268"/>
            <ac:spMk id="36" creationId="{B799BEFE-ABCB-0F4C-8994-12AFAD753E19}"/>
          </ac:spMkLst>
        </pc:spChg>
        <pc:spChg chg="mod">
          <ac:chgData name="Carolin Vogt (cvogt1)" userId="24d9054f-81f0-406a-b86d-b107dab2c9bb" providerId="ADAL" clId="{69628FCE-0F32-5243-B1E6-78C647E5306D}" dt="2021-02-12T08:54:24.938" v="4318" actId="14100"/>
          <ac:spMkLst>
            <pc:docMk/>
            <pc:sldMk cId="2341567336" sldId="268"/>
            <ac:spMk id="38" creationId="{B4FBDEB9-81E3-C94B-81BD-3BF327AB49F2}"/>
          </ac:spMkLst>
        </pc:spChg>
        <pc:spChg chg="mod">
          <ac:chgData name="Carolin Vogt (cvogt1)" userId="24d9054f-81f0-406a-b86d-b107dab2c9bb" providerId="ADAL" clId="{69628FCE-0F32-5243-B1E6-78C647E5306D}" dt="2021-02-12T09:08:59.930" v="4658" actId="122"/>
          <ac:spMkLst>
            <pc:docMk/>
            <pc:sldMk cId="2341567336" sldId="268"/>
            <ac:spMk id="39" creationId="{EAA578F5-77FB-E341-BC85-E1C9DD6014D8}"/>
          </ac:spMkLst>
        </pc:spChg>
        <pc:picChg chg="mod">
          <ac:chgData name="Carolin Vogt (cvogt1)" userId="24d9054f-81f0-406a-b86d-b107dab2c9bb" providerId="ADAL" clId="{69628FCE-0F32-5243-B1E6-78C647E5306D}" dt="2021-02-12T08:53:54.991" v="4317" actId="1038"/>
          <ac:picMkLst>
            <pc:docMk/>
            <pc:sldMk cId="2341567336" sldId="268"/>
            <ac:picMk id="9" creationId="{55FEF2D8-7550-E24E-A16B-9EE7FB0FE5E1}"/>
          </ac:picMkLst>
        </pc:picChg>
        <pc:picChg chg="mod">
          <ac:chgData name="Carolin Vogt (cvogt1)" userId="24d9054f-81f0-406a-b86d-b107dab2c9bb" providerId="ADAL" clId="{69628FCE-0F32-5243-B1E6-78C647E5306D}" dt="2021-02-12T08:58:29.285" v="4364" actId="1076"/>
          <ac:picMkLst>
            <pc:docMk/>
            <pc:sldMk cId="2341567336" sldId="268"/>
            <ac:picMk id="15" creationId="{FFC124EE-110D-2143-BA9E-FF5D06E7BA8B}"/>
          </ac:picMkLst>
        </pc:picChg>
      </pc:sldChg>
      <pc:sldChg chg="addSp delSp mod">
        <pc:chgData name="Carolin Vogt (cvogt1)" userId="24d9054f-81f0-406a-b86d-b107dab2c9bb" providerId="ADAL" clId="{69628FCE-0F32-5243-B1E6-78C647E5306D}" dt="2021-02-12T09:15:15.751" v="4694" actId="21"/>
        <pc:sldMkLst>
          <pc:docMk/>
          <pc:sldMk cId="2138695497" sldId="269"/>
        </pc:sldMkLst>
        <pc:picChg chg="add del">
          <ac:chgData name="Carolin Vogt (cvogt1)" userId="24d9054f-81f0-406a-b86d-b107dab2c9bb" providerId="ADAL" clId="{69628FCE-0F32-5243-B1E6-78C647E5306D}" dt="2021-02-12T09:15:15.751" v="4694" actId="21"/>
          <ac:picMkLst>
            <pc:docMk/>
            <pc:sldMk cId="2138695497" sldId="269"/>
            <ac:picMk id="4" creationId="{FA7E29C8-A5DD-BE4E-95D8-483FC9036952}"/>
          </ac:picMkLst>
        </pc:picChg>
      </pc:sldChg>
      <pc:sldChg chg="addSp delSp modSp mod">
        <pc:chgData name="Carolin Vogt (cvogt1)" userId="24d9054f-81f0-406a-b86d-b107dab2c9bb" providerId="ADAL" clId="{69628FCE-0F32-5243-B1E6-78C647E5306D}" dt="2021-02-12T09:35:38.735" v="4747" actId="207"/>
        <pc:sldMkLst>
          <pc:docMk/>
          <pc:sldMk cId="2017932571" sldId="271"/>
        </pc:sldMkLst>
        <pc:spChg chg="del">
          <ac:chgData name="Carolin Vogt (cvogt1)" userId="24d9054f-81f0-406a-b86d-b107dab2c9bb" providerId="ADAL" clId="{69628FCE-0F32-5243-B1E6-78C647E5306D}" dt="2021-02-12T09:33:51.965" v="4715" actId="478"/>
          <ac:spMkLst>
            <pc:docMk/>
            <pc:sldMk cId="2017932571" sldId="271"/>
            <ac:spMk id="3" creationId="{E1C3A14C-EABD-EF47-9FCF-2737F7D07AB7}"/>
          </ac:spMkLst>
        </pc:spChg>
        <pc:spChg chg="add del mod">
          <ac:chgData name="Carolin Vogt (cvogt1)" userId="24d9054f-81f0-406a-b86d-b107dab2c9bb" providerId="ADAL" clId="{69628FCE-0F32-5243-B1E6-78C647E5306D}" dt="2021-02-12T09:33:53.482" v="4716"/>
          <ac:spMkLst>
            <pc:docMk/>
            <pc:sldMk cId="2017932571" sldId="271"/>
            <ac:spMk id="5" creationId="{18D15FE4-F1A4-0F4E-9E1C-8132F946081A}"/>
          </ac:spMkLst>
        </pc:spChg>
        <pc:graphicFrameChg chg="add mod modGraphic">
          <ac:chgData name="Carolin Vogt (cvogt1)" userId="24d9054f-81f0-406a-b86d-b107dab2c9bb" providerId="ADAL" clId="{69628FCE-0F32-5243-B1E6-78C647E5306D}" dt="2021-02-12T09:35:38.735" v="4747" actId="207"/>
          <ac:graphicFrameMkLst>
            <pc:docMk/>
            <pc:sldMk cId="2017932571" sldId="271"/>
            <ac:graphicFrameMk id="6" creationId="{F4EEF196-584F-2F4F-B249-3EBB875CF700}"/>
          </ac:graphicFrameMkLst>
        </pc:graphicFrameChg>
      </pc:sldChg>
      <pc:sldChg chg="addSp modSp add mod ord">
        <pc:chgData name="Carolin Vogt (cvogt1)" userId="24d9054f-81f0-406a-b86d-b107dab2c9bb" providerId="ADAL" clId="{69628FCE-0F32-5243-B1E6-78C647E5306D}" dt="2021-02-12T09:45:49.077" v="4974" actId="1076"/>
        <pc:sldMkLst>
          <pc:docMk/>
          <pc:sldMk cId="296089498" sldId="272"/>
        </pc:sldMkLst>
        <pc:spChg chg="add mod">
          <ac:chgData name="Carolin Vogt (cvogt1)" userId="24d9054f-81f0-406a-b86d-b107dab2c9bb" providerId="ADAL" clId="{69628FCE-0F32-5243-B1E6-78C647E5306D}" dt="2021-02-12T09:45:49.077" v="4974" actId="1076"/>
          <ac:spMkLst>
            <pc:docMk/>
            <pc:sldMk cId="296089498" sldId="272"/>
            <ac:spMk id="4" creationId="{B47F4E18-B3DE-484C-B675-5304EC536585}"/>
          </ac:spMkLst>
        </pc:spChg>
      </pc:sldChg>
      <pc:sldChg chg="addSp delSp modSp add mod setBg">
        <pc:chgData name="Carolin Vogt (cvogt1)" userId="24d9054f-81f0-406a-b86d-b107dab2c9bb" providerId="ADAL" clId="{69628FCE-0F32-5243-B1E6-78C647E5306D}" dt="2021-02-12T10:37:14.523" v="5836" actId="207"/>
        <pc:sldMkLst>
          <pc:docMk/>
          <pc:sldMk cId="1881922812" sldId="274"/>
        </pc:sldMkLst>
        <pc:spChg chg="mod">
          <ac:chgData name="Carolin Vogt (cvogt1)" userId="24d9054f-81f0-406a-b86d-b107dab2c9bb" providerId="ADAL" clId="{69628FCE-0F32-5243-B1E6-78C647E5306D}" dt="2021-02-12T10:36:56.330" v="5834" actId="26606"/>
          <ac:spMkLst>
            <pc:docMk/>
            <pc:sldMk cId="1881922812" sldId="274"/>
            <ac:spMk id="2" creationId="{618F8FC7-194B-5C46-A511-14F5F106C68A}"/>
          </ac:spMkLst>
        </pc:spChg>
        <pc:spChg chg="mod">
          <ac:chgData name="Carolin Vogt (cvogt1)" userId="24d9054f-81f0-406a-b86d-b107dab2c9bb" providerId="ADAL" clId="{69628FCE-0F32-5243-B1E6-78C647E5306D}" dt="2021-02-12T10:37:14.523" v="5836" actId="207"/>
          <ac:spMkLst>
            <pc:docMk/>
            <pc:sldMk cId="1881922812" sldId="274"/>
            <ac:spMk id="3" creationId="{A4EE375C-E523-E047-B53F-1152DEDE905A}"/>
          </ac:spMkLst>
        </pc:spChg>
        <pc:spChg chg="add">
          <ac:chgData name="Carolin Vogt (cvogt1)" userId="24d9054f-81f0-406a-b86d-b107dab2c9bb" providerId="ADAL" clId="{69628FCE-0F32-5243-B1E6-78C647E5306D}" dt="2021-02-12T10:36:56.330" v="5834" actId="26606"/>
          <ac:spMkLst>
            <pc:docMk/>
            <pc:sldMk cId="1881922812" sldId="274"/>
            <ac:spMk id="71" creationId="{C1DD1A8A-57D5-4A81-AD04-532B043C5611}"/>
          </ac:spMkLst>
        </pc:spChg>
        <pc:spChg chg="add">
          <ac:chgData name="Carolin Vogt (cvogt1)" userId="24d9054f-81f0-406a-b86d-b107dab2c9bb" providerId="ADAL" clId="{69628FCE-0F32-5243-B1E6-78C647E5306D}" dt="2021-02-12T10:36:56.330" v="5834" actId="26606"/>
          <ac:spMkLst>
            <pc:docMk/>
            <pc:sldMk cId="1881922812" sldId="274"/>
            <ac:spMk id="73" creationId="{007891EC-4501-44ED-A8C8-B11B6DB767AB}"/>
          </ac:spMkLst>
        </pc:spChg>
        <pc:picChg chg="del">
          <ac:chgData name="Carolin Vogt (cvogt1)" userId="24d9054f-81f0-406a-b86d-b107dab2c9bb" providerId="ADAL" clId="{69628FCE-0F32-5243-B1E6-78C647E5306D}" dt="2021-02-12T10:36:27.927" v="5830" actId="478"/>
          <ac:picMkLst>
            <pc:docMk/>
            <pc:sldMk cId="1881922812" sldId="274"/>
            <ac:picMk id="4" creationId="{98E742FB-BD3D-42C9-BDDD-1EE27D91430B}"/>
          </ac:picMkLst>
        </pc:picChg>
        <pc:picChg chg="add mod ord">
          <ac:chgData name="Carolin Vogt (cvogt1)" userId="24d9054f-81f0-406a-b86d-b107dab2c9bb" providerId="ADAL" clId="{69628FCE-0F32-5243-B1E6-78C647E5306D}" dt="2021-02-12T10:36:56.330" v="5834" actId="26606"/>
          <ac:picMkLst>
            <pc:docMk/>
            <pc:sldMk cId="1881922812" sldId="274"/>
            <ac:picMk id="6146" creationId="{55AA77AA-077B-1A49-B961-83BFECEC4E78}"/>
          </ac:picMkLst>
        </pc:picChg>
      </pc:sldChg>
      <pc:sldChg chg="addSp delSp modSp add mod setBg">
        <pc:chgData name="Carolin Vogt (cvogt1)" userId="24d9054f-81f0-406a-b86d-b107dab2c9bb" providerId="ADAL" clId="{69628FCE-0F32-5243-B1E6-78C647E5306D}" dt="2021-02-12T10:39:56.967" v="5910" actId="478"/>
        <pc:sldMkLst>
          <pc:docMk/>
          <pc:sldMk cId="1778534906" sldId="275"/>
        </pc:sldMkLst>
        <pc:picChg chg="del">
          <ac:chgData name="Carolin Vogt (cvogt1)" userId="24d9054f-81f0-406a-b86d-b107dab2c9bb" providerId="ADAL" clId="{69628FCE-0F32-5243-B1E6-78C647E5306D}" dt="2021-02-12T10:38:04.583" v="5838" actId="478"/>
          <ac:picMkLst>
            <pc:docMk/>
            <pc:sldMk cId="1778534906" sldId="275"/>
            <ac:picMk id="4" creationId="{98E742FB-BD3D-42C9-BDDD-1EE27D91430B}"/>
          </ac:picMkLst>
        </pc:picChg>
        <pc:picChg chg="add del mod">
          <ac:chgData name="Carolin Vogt (cvogt1)" userId="24d9054f-81f0-406a-b86d-b107dab2c9bb" providerId="ADAL" clId="{69628FCE-0F32-5243-B1E6-78C647E5306D}" dt="2021-02-12T10:39:56.967" v="5910" actId="478"/>
          <ac:picMkLst>
            <pc:docMk/>
            <pc:sldMk cId="1778534906" sldId="275"/>
            <ac:picMk id="6" creationId="{0F09410C-8C16-6B48-BF58-9E8CCE2A3ADC}"/>
          </ac:picMkLst>
        </pc:picChg>
        <pc:picChg chg="add mod">
          <ac:chgData name="Carolin Vogt (cvogt1)" userId="24d9054f-81f0-406a-b86d-b107dab2c9bb" providerId="ADAL" clId="{69628FCE-0F32-5243-B1E6-78C647E5306D}" dt="2021-02-12T10:39:52.372" v="5909" actId="1038"/>
          <ac:picMkLst>
            <pc:docMk/>
            <pc:sldMk cId="1778534906" sldId="275"/>
            <ac:picMk id="7170" creationId="{2F839E5F-D273-8A4A-878A-AD71FAA83106}"/>
          </ac:picMkLst>
        </pc:picChg>
      </pc:sldChg>
      <pc:sldMasterChg chg="addSp delSp modSp mod modSldLayout">
        <pc:chgData name="Carolin Vogt (cvogt1)" userId="24d9054f-81f0-406a-b86d-b107dab2c9bb" providerId="ADAL" clId="{69628FCE-0F32-5243-B1E6-78C647E5306D}" dt="2021-02-11T19:39:09.495" v="925" actId="478"/>
        <pc:sldMasterMkLst>
          <pc:docMk/>
          <pc:sldMasterMk cId="2750638941" sldId="2147483687"/>
        </pc:sldMasterMkLst>
        <pc:spChg chg="mod">
          <ac:chgData name="Carolin Vogt (cvogt1)" userId="24d9054f-81f0-406a-b86d-b107dab2c9bb" providerId="ADAL" clId="{69628FCE-0F32-5243-B1E6-78C647E5306D}" dt="2021-02-11T19:37:01.519" v="859" actId="2711"/>
          <ac:spMkLst>
            <pc:docMk/>
            <pc:sldMasterMk cId="2750638941" sldId="2147483687"/>
            <ac:spMk id="2" creationId="{93B7982B-BC6B-B14D-9442-A8C68B01D2E6}"/>
          </ac:spMkLst>
        </pc:spChg>
        <pc:spChg chg="mod">
          <ac:chgData name="Carolin Vogt (cvogt1)" userId="24d9054f-81f0-406a-b86d-b107dab2c9bb" providerId="ADAL" clId="{69628FCE-0F32-5243-B1E6-78C647E5306D}" dt="2021-02-11T19:37:01.519" v="859" actId="2711"/>
          <ac:spMkLst>
            <pc:docMk/>
            <pc:sldMasterMk cId="2750638941" sldId="2147483687"/>
            <ac:spMk id="3" creationId="{73E74E63-2BE9-6940-B320-86F405F8408E}"/>
          </ac:spMkLst>
        </pc:spChg>
        <pc:spChg chg="mod">
          <ac:chgData name="Carolin Vogt (cvogt1)" userId="24d9054f-81f0-406a-b86d-b107dab2c9bb" providerId="ADAL" clId="{69628FCE-0F32-5243-B1E6-78C647E5306D}" dt="2021-02-11T19:37:51.844" v="887" actId="255"/>
          <ac:spMkLst>
            <pc:docMk/>
            <pc:sldMasterMk cId="2750638941" sldId="2147483687"/>
            <ac:spMk id="4" creationId="{135267CE-1FE1-7940-AB35-D64527CF89D4}"/>
          </ac:spMkLst>
        </pc:spChg>
        <pc:spChg chg="mod">
          <ac:chgData name="Carolin Vogt (cvogt1)" userId="24d9054f-81f0-406a-b86d-b107dab2c9bb" providerId="ADAL" clId="{69628FCE-0F32-5243-B1E6-78C647E5306D}" dt="2021-02-11T19:38:23.290" v="909" actId="20577"/>
          <ac:spMkLst>
            <pc:docMk/>
            <pc:sldMasterMk cId="2750638941" sldId="2147483687"/>
            <ac:spMk id="5" creationId="{3D827918-6026-5D46-97C0-35FC04B3523F}"/>
          </ac:spMkLst>
        </pc:spChg>
        <pc:spChg chg="mod">
          <ac:chgData name="Carolin Vogt (cvogt1)" userId="24d9054f-81f0-406a-b86d-b107dab2c9bb" providerId="ADAL" clId="{69628FCE-0F32-5243-B1E6-78C647E5306D}" dt="2021-02-11T19:38:10.769" v="891" actId="1076"/>
          <ac:spMkLst>
            <pc:docMk/>
            <pc:sldMasterMk cId="2750638941" sldId="2147483687"/>
            <ac:spMk id="6" creationId="{6AC25B9E-38AA-FC46-A349-FCD72C45D17D}"/>
          </ac:spMkLst>
        </pc:spChg>
        <pc:spChg chg="del mod">
          <ac:chgData name="Carolin Vogt (cvogt1)" userId="24d9054f-81f0-406a-b86d-b107dab2c9bb" providerId="ADAL" clId="{69628FCE-0F32-5243-B1E6-78C647E5306D}" dt="2021-02-11T19:38:54.300" v="917" actId="478"/>
          <ac:spMkLst>
            <pc:docMk/>
            <pc:sldMasterMk cId="2750638941" sldId="2147483687"/>
            <ac:spMk id="9" creationId="{04B2909B-E78F-C64B-B48B-AEA5389BFE42}"/>
          </ac:spMkLst>
        </pc:spChg>
        <pc:spChg chg="add del mod">
          <ac:chgData name="Carolin Vogt (cvogt1)" userId="24d9054f-81f0-406a-b86d-b107dab2c9bb" providerId="ADAL" clId="{69628FCE-0F32-5243-B1E6-78C647E5306D}" dt="2021-02-11T19:39:03.639" v="921" actId="478"/>
          <ac:spMkLst>
            <pc:docMk/>
            <pc:sldMasterMk cId="2750638941" sldId="2147483687"/>
            <ac:spMk id="10" creationId="{0122A090-CF3F-D247-A89A-3316702374E5}"/>
          </ac:spMkLst>
        </pc:spChg>
        <pc:spChg chg="add del mod">
          <ac:chgData name="Carolin Vogt (cvogt1)" userId="24d9054f-81f0-406a-b86d-b107dab2c9bb" providerId="ADAL" clId="{69628FCE-0F32-5243-B1E6-78C647E5306D}" dt="2021-02-11T19:39:09.495" v="925" actId="478"/>
          <ac:spMkLst>
            <pc:docMk/>
            <pc:sldMasterMk cId="2750638941" sldId="2147483687"/>
            <ac:spMk id="11" creationId="{60A665D7-DFAF-B446-92A0-597BC35A2956}"/>
          </ac:spMkLst>
        </pc:spChg>
        <pc:picChg chg="mod">
          <ac:chgData name="Carolin Vogt (cvogt1)" userId="24d9054f-81f0-406a-b86d-b107dab2c9bb" providerId="ADAL" clId="{69628FCE-0F32-5243-B1E6-78C647E5306D}" dt="2021-02-11T19:37:12.609" v="861" actId="1076"/>
          <ac:picMkLst>
            <pc:docMk/>
            <pc:sldMasterMk cId="2750638941" sldId="2147483687"/>
            <ac:picMk id="8" creationId="{D63E16EF-0341-0141-AA1F-0FDD4C67BA60}"/>
          </ac:picMkLst>
        </pc:picChg>
        <pc:sldLayoutChg chg="addSp delSp modSp mod">
          <pc:chgData name="Carolin Vogt (cvogt1)" userId="24d9054f-81f0-406a-b86d-b107dab2c9bb" providerId="ADAL" clId="{69628FCE-0F32-5243-B1E6-78C647E5306D}" dt="2021-02-11T19:38:54.652" v="919"/>
          <pc:sldLayoutMkLst>
            <pc:docMk/>
            <pc:sldMasterMk cId="2750638941" sldId="2147483687"/>
            <pc:sldLayoutMk cId="708665886" sldId="2147483689"/>
          </pc:sldLayoutMkLst>
          <pc:spChg chg="add del mod">
            <ac:chgData name="Carolin Vogt (cvogt1)" userId="24d9054f-81f0-406a-b86d-b107dab2c9bb" providerId="ADAL" clId="{69628FCE-0F32-5243-B1E6-78C647E5306D}" dt="2021-02-11T19:38:54.652" v="919"/>
            <ac:spMkLst>
              <pc:docMk/>
              <pc:sldMasterMk cId="2750638941" sldId="2147483687"/>
              <pc:sldLayoutMk cId="708665886" sldId="2147483689"/>
              <ac:spMk id="4" creationId="{64DD9040-B59D-604C-98B4-BAC40A73EE0F}"/>
            </ac:spMkLst>
          </pc:spChg>
        </pc:sldLayoutChg>
      </pc:sldMasterChg>
    </pc:docChg>
  </pc:docChgLst>
  <pc:docChgLst>
    <pc:chgData name="Felix Ley (feley)" userId="856e07bd-def7-4af9-8ca6-88ef500a0ed5" providerId="ADAL" clId="{9B7A7952-02CB-CF45-8C36-637CC57AA24B}"/>
    <pc:docChg chg="undo custSel addSld delSld modSld sldOrd addMainMaster delMainMaster modMainMaster">
      <pc:chgData name="Felix Ley (feley)" userId="856e07bd-def7-4af9-8ca6-88ef500a0ed5" providerId="ADAL" clId="{9B7A7952-02CB-CF45-8C36-637CC57AA24B}" dt="2021-02-12T10:53:08.196" v="2523" actId="478"/>
      <pc:docMkLst>
        <pc:docMk/>
      </pc:docMkLst>
      <pc:sldChg chg="addSp delSp modSp mod">
        <pc:chgData name="Felix Ley (feley)" userId="856e07bd-def7-4af9-8ca6-88ef500a0ed5" providerId="ADAL" clId="{9B7A7952-02CB-CF45-8C36-637CC57AA24B}" dt="2021-02-12T10:38:07.681" v="2408"/>
        <pc:sldMkLst>
          <pc:docMk/>
          <pc:sldMk cId="1331322905" sldId="256"/>
        </pc:sldMkLst>
        <pc:spChg chg="add del mod">
          <ac:chgData name="Felix Ley (feley)" userId="856e07bd-def7-4af9-8ca6-88ef500a0ed5" providerId="ADAL" clId="{9B7A7952-02CB-CF45-8C36-637CC57AA24B}" dt="2021-02-12T10:38:07.681" v="2408"/>
          <ac:spMkLst>
            <pc:docMk/>
            <pc:sldMk cId="1331322905" sldId="256"/>
            <ac:spMk id="5" creationId="{7777B274-DE80-CC4C-8E3D-FFEB0168C36F}"/>
          </ac:spMkLst>
        </pc:spChg>
      </pc:sldChg>
      <pc:sldChg chg="modSp mod">
        <pc:chgData name="Felix Ley (feley)" userId="856e07bd-def7-4af9-8ca6-88ef500a0ed5" providerId="ADAL" clId="{9B7A7952-02CB-CF45-8C36-637CC57AA24B}" dt="2021-02-12T10:40:53.395" v="2416" actId="12"/>
        <pc:sldMkLst>
          <pc:docMk/>
          <pc:sldMk cId="1040605223" sldId="258"/>
        </pc:sldMkLst>
        <pc:spChg chg="mod">
          <ac:chgData name="Felix Ley (feley)" userId="856e07bd-def7-4af9-8ca6-88ef500a0ed5" providerId="ADAL" clId="{9B7A7952-02CB-CF45-8C36-637CC57AA24B}" dt="2021-02-11T19:39:16.923" v="329" actId="404"/>
          <ac:spMkLst>
            <pc:docMk/>
            <pc:sldMk cId="1040605223" sldId="258"/>
            <ac:spMk id="2" creationId="{AD8FC560-43E8-5B43-A34E-704BB65109AA}"/>
          </ac:spMkLst>
        </pc:spChg>
        <pc:spChg chg="mod">
          <ac:chgData name="Felix Ley (feley)" userId="856e07bd-def7-4af9-8ca6-88ef500a0ed5" providerId="ADAL" clId="{9B7A7952-02CB-CF45-8C36-637CC57AA24B}" dt="2021-02-12T10:40:53.395" v="2416" actId="12"/>
          <ac:spMkLst>
            <pc:docMk/>
            <pc:sldMk cId="1040605223" sldId="258"/>
            <ac:spMk id="3" creationId="{7F18B489-1932-8B43-987F-D43A00272ACA}"/>
          </ac:spMkLst>
        </pc:spChg>
        <pc:spChg chg="mod">
          <ac:chgData name="Felix Ley (feley)" userId="856e07bd-def7-4af9-8ca6-88ef500a0ed5" providerId="ADAL" clId="{9B7A7952-02CB-CF45-8C36-637CC57AA24B}" dt="2021-02-11T19:59:04.777" v="645" actId="20577"/>
          <ac:spMkLst>
            <pc:docMk/>
            <pc:sldMk cId="1040605223" sldId="258"/>
            <ac:spMk id="49" creationId="{419A899B-2BB5-EB4D-96CA-10EE515DB1D9}"/>
          </ac:spMkLst>
        </pc:spChg>
      </pc:sldChg>
      <pc:sldChg chg="modSp mod">
        <pc:chgData name="Felix Ley (feley)" userId="856e07bd-def7-4af9-8ca6-88ef500a0ed5" providerId="ADAL" clId="{9B7A7952-02CB-CF45-8C36-637CC57AA24B}" dt="2021-02-11T20:52:23.264" v="1554" actId="1582"/>
        <pc:sldMkLst>
          <pc:docMk/>
          <pc:sldMk cId="1389145105" sldId="259"/>
        </pc:sldMkLst>
        <pc:spChg chg="mod">
          <ac:chgData name="Felix Ley (feley)" userId="856e07bd-def7-4af9-8ca6-88ef500a0ed5" providerId="ADAL" clId="{9B7A7952-02CB-CF45-8C36-637CC57AA24B}" dt="2021-02-11T19:27:39.451" v="198" actId="27636"/>
          <ac:spMkLst>
            <pc:docMk/>
            <pc:sldMk cId="1389145105" sldId="259"/>
            <ac:spMk id="2" creationId="{C7FD76D2-9400-FC47-9DBD-CF3A409A5774}"/>
          </ac:spMkLst>
        </pc:spChg>
        <pc:spChg chg="mod">
          <ac:chgData name="Felix Ley (feley)" userId="856e07bd-def7-4af9-8ca6-88ef500a0ed5" providerId="ADAL" clId="{9B7A7952-02CB-CF45-8C36-637CC57AA24B}" dt="2021-02-11T20:52:23.264" v="1554" actId="1582"/>
          <ac:spMkLst>
            <pc:docMk/>
            <pc:sldMk cId="1389145105" sldId="259"/>
            <ac:spMk id="33" creationId="{D5CEAE30-0A06-B247-9A77-9DA0B4EEFA22}"/>
          </ac:spMkLst>
        </pc:spChg>
        <pc:spChg chg="mod">
          <ac:chgData name="Felix Ley (feley)" userId="856e07bd-def7-4af9-8ca6-88ef500a0ed5" providerId="ADAL" clId="{9B7A7952-02CB-CF45-8C36-637CC57AA24B}" dt="2021-02-11T20:52:23.264" v="1554" actId="1582"/>
          <ac:spMkLst>
            <pc:docMk/>
            <pc:sldMk cId="1389145105" sldId="259"/>
            <ac:spMk id="34" creationId="{A65F76B5-79EF-FB4D-84DD-6239FC9D37DA}"/>
          </ac:spMkLst>
        </pc:spChg>
      </pc:sldChg>
      <pc:sldChg chg="mod ord modShow">
        <pc:chgData name="Felix Ley (feley)" userId="856e07bd-def7-4af9-8ca6-88ef500a0ed5" providerId="ADAL" clId="{9B7A7952-02CB-CF45-8C36-637CC57AA24B}" dt="2021-02-12T09:05:13.965" v="1839" actId="20578"/>
        <pc:sldMkLst>
          <pc:docMk/>
          <pc:sldMk cId="857770731" sldId="260"/>
        </pc:sldMkLst>
      </pc:sldChg>
      <pc:sldChg chg="addSp delSp modSp mod">
        <pc:chgData name="Felix Ley (feley)" userId="856e07bd-def7-4af9-8ca6-88ef500a0ed5" providerId="ADAL" clId="{9B7A7952-02CB-CF45-8C36-637CC57AA24B}" dt="2021-02-12T10:50:58.086" v="2507"/>
        <pc:sldMkLst>
          <pc:docMk/>
          <pc:sldMk cId="123403994" sldId="261"/>
        </pc:sldMkLst>
        <pc:spChg chg="del mod">
          <ac:chgData name="Felix Ley (feley)" userId="856e07bd-def7-4af9-8ca6-88ef500a0ed5" providerId="ADAL" clId="{9B7A7952-02CB-CF45-8C36-637CC57AA24B}" dt="2021-02-11T20:50:45.678" v="1546" actId="478"/>
          <ac:spMkLst>
            <pc:docMk/>
            <pc:sldMk cId="123403994" sldId="261"/>
            <ac:spMk id="2" creationId="{8D03CF12-0E22-FE41-B097-D711E1D789A1}"/>
          </ac:spMkLst>
        </pc:spChg>
        <pc:spChg chg="del">
          <ac:chgData name="Felix Ley (feley)" userId="856e07bd-def7-4af9-8ca6-88ef500a0ed5" providerId="ADAL" clId="{9B7A7952-02CB-CF45-8C36-637CC57AA24B}" dt="2021-02-11T19:56:11.912" v="574" actId="478"/>
          <ac:spMkLst>
            <pc:docMk/>
            <pc:sldMk cId="123403994" sldId="261"/>
            <ac:spMk id="3" creationId="{A30ADFE4-26D4-264D-8FE3-97DA2529B81A}"/>
          </ac:spMkLst>
        </pc:spChg>
        <pc:spChg chg="add del mod">
          <ac:chgData name="Felix Ley (feley)" userId="856e07bd-def7-4af9-8ca6-88ef500a0ed5" providerId="ADAL" clId="{9B7A7952-02CB-CF45-8C36-637CC57AA24B}" dt="2021-02-12T09:36:48.061" v="2116" actId="478"/>
          <ac:spMkLst>
            <pc:docMk/>
            <pc:sldMk cId="123403994" sldId="261"/>
            <ac:spMk id="3" creationId="{B8455DCE-1399-984F-AE9D-919296CF003E}"/>
          </ac:spMkLst>
        </pc:spChg>
        <pc:spChg chg="add del mod">
          <ac:chgData name="Felix Ley (feley)" userId="856e07bd-def7-4af9-8ca6-88ef500a0ed5" providerId="ADAL" clId="{9B7A7952-02CB-CF45-8C36-637CC57AA24B}" dt="2021-02-12T09:41:36.348" v="2141"/>
          <ac:spMkLst>
            <pc:docMk/>
            <pc:sldMk cId="123403994" sldId="261"/>
            <ac:spMk id="4" creationId="{B7A90359-B653-1440-A800-562AEE408AA6}"/>
          </ac:spMkLst>
        </pc:spChg>
        <pc:spChg chg="add del mod">
          <ac:chgData name="Felix Ley (feley)" userId="856e07bd-def7-4af9-8ca6-88ef500a0ed5" providerId="ADAL" clId="{9B7A7952-02CB-CF45-8C36-637CC57AA24B}" dt="2021-02-11T20:00:54.955" v="650" actId="478"/>
          <ac:spMkLst>
            <pc:docMk/>
            <pc:sldMk cId="123403994" sldId="261"/>
            <ac:spMk id="4" creationId="{BBE17819-FF09-8B40-9037-78ABFABCED91}"/>
          </ac:spMkLst>
        </pc:spChg>
        <pc:spChg chg="add del mod">
          <ac:chgData name="Felix Ley (feley)" userId="856e07bd-def7-4af9-8ca6-88ef500a0ed5" providerId="ADAL" clId="{9B7A7952-02CB-CF45-8C36-637CC57AA24B}" dt="2021-02-11T20:01:22.936" v="655" actId="478"/>
          <ac:spMkLst>
            <pc:docMk/>
            <pc:sldMk cId="123403994" sldId="261"/>
            <ac:spMk id="7" creationId="{F5C2DC1E-4CB2-624F-A87C-564A8C2ADFB1}"/>
          </ac:spMkLst>
        </pc:spChg>
        <pc:spChg chg="add mod topLvl">
          <ac:chgData name="Felix Ley (feley)" userId="856e07bd-def7-4af9-8ca6-88ef500a0ed5" providerId="ADAL" clId="{9B7A7952-02CB-CF45-8C36-637CC57AA24B}" dt="2021-02-12T09:41:50.257" v="2168" actId="1035"/>
          <ac:spMkLst>
            <pc:docMk/>
            <pc:sldMk cId="123403994" sldId="261"/>
            <ac:spMk id="8" creationId="{4606DED9-D5BA-2F47-8DC9-F9D28600BF58}"/>
          </ac:spMkLst>
        </pc:spChg>
        <pc:spChg chg="add mod topLvl">
          <ac:chgData name="Felix Ley (feley)" userId="856e07bd-def7-4af9-8ca6-88ef500a0ed5" providerId="ADAL" clId="{9B7A7952-02CB-CF45-8C36-637CC57AA24B}" dt="2021-02-12T10:35:30.934" v="2396" actId="207"/>
          <ac:spMkLst>
            <pc:docMk/>
            <pc:sldMk cId="123403994" sldId="261"/>
            <ac:spMk id="9" creationId="{DA2AFD1A-C4B8-4D4F-AE71-FA27E6FCE787}"/>
          </ac:spMkLst>
        </pc:spChg>
        <pc:spChg chg="add mod topLvl">
          <ac:chgData name="Felix Ley (feley)" userId="856e07bd-def7-4af9-8ca6-88ef500a0ed5" providerId="ADAL" clId="{9B7A7952-02CB-CF45-8C36-637CC57AA24B}" dt="2021-02-12T10:32:39.979" v="2385" actId="1076"/>
          <ac:spMkLst>
            <pc:docMk/>
            <pc:sldMk cId="123403994" sldId="261"/>
            <ac:spMk id="10" creationId="{EE483793-BE58-1840-AB5D-D719D9DCCE44}"/>
          </ac:spMkLst>
        </pc:spChg>
        <pc:spChg chg="add mod topLvl">
          <ac:chgData name="Felix Ley (feley)" userId="856e07bd-def7-4af9-8ca6-88ef500a0ed5" providerId="ADAL" clId="{9B7A7952-02CB-CF45-8C36-637CC57AA24B}" dt="2021-02-11T20:56:02.531" v="1602" actId="164"/>
          <ac:spMkLst>
            <pc:docMk/>
            <pc:sldMk cId="123403994" sldId="261"/>
            <ac:spMk id="15" creationId="{E5D9FD04-3B90-C347-860D-F8A93EAD438B}"/>
          </ac:spMkLst>
        </pc:spChg>
        <pc:spChg chg="add mod topLvl">
          <ac:chgData name="Felix Ley (feley)" userId="856e07bd-def7-4af9-8ca6-88ef500a0ed5" providerId="ADAL" clId="{9B7A7952-02CB-CF45-8C36-637CC57AA24B}" dt="2021-02-12T09:45:50.765" v="2214" actId="12"/>
          <ac:spMkLst>
            <pc:docMk/>
            <pc:sldMk cId="123403994" sldId="261"/>
            <ac:spMk id="16" creationId="{1C29AF61-0AB9-B74F-B490-383F7F44B95F}"/>
          </ac:spMkLst>
        </pc:spChg>
        <pc:spChg chg="add mod topLvl">
          <ac:chgData name="Felix Ley (feley)" userId="856e07bd-def7-4af9-8ca6-88ef500a0ed5" providerId="ADAL" clId="{9B7A7952-02CB-CF45-8C36-637CC57AA24B}" dt="2021-02-11T20:56:18.201" v="1604" actId="164"/>
          <ac:spMkLst>
            <pc:docMk/>
            <pc:sldMk cId="123403994" sldId="261"/>
            <ac:spMk id="17" creationId="{E3DEDBD7-7CFB-DE45-B135-BEDC62A817FD}"/>
          </ac:spMkLst>
        </pc:spChg>
        <pc:spChg chg="add mod">
          <ac:chgData name="Felix Ley (feley)" userId="856e07bd-def7-4af9-8ca6-88ef500a0ed5" providerId="ADAL" clId="{9B7A7952-02CB-CF45-8C36-637CC57AA24B}" dt="2021-02-12T10:50:58.086" v="2507"/>
          <ac:spMkLst>
            <pc:docMk/>
            <pc:sldMk cId="123403994" sldId="261"/>
            <ac:spMk id="18" creationId="{0386FE9D-FDF6-A447-9394-A475E00DD243}"/>
          </ac:spMkLst>
        </pc:spChg>
        <pc:spChg chg="mod">
          <ac:chgData name="Felix Ley (feley)" userId="856e07bd-def7-4af9-8ca6-88ef500a0ed5" providerId="ADAL" clId="{9B7A7952-02CB-CF45-8C36-637CC57AA24B}" dt="2021-02-12T09:42:17.060" v="2192" actId="1076"/>
          <ac:spMkLst>
            <pc:docMk/>
            <pc:sldMk cId="123403994" sldId="261"/>
            <ac:spMk id="25" creationId="{4A2A3280-3929-1B4C-BAB3-50674DF9E9C9}"/>
          </ac:spMkLst>
        </pc:spChg>
        <pc:spChg chg="mod">
          <ac:chgData name="Felix Ley (feley)" userId="856e07bd-def7-4af9-8ca6-88ef500a0ed5" providerId="ADAL" clId="{9B7A7952-02CB-CF45-8C36-637CC57AA24B}" dt="2021-02-12T09:55:14.179" v="2227" actId="207"/>
          <ac:spMkLst>
            <pc:docMk/>
            <pc:sldMk cId="123403994" sldId="261"/>
            <ac:spMk id="26" creationId="{3EB6A3C8-D685-2840-A021-1BEC3F974A6E}"/>
          </ac:spMkLst>
        </pc:spChg>
        <pc:spChg chg="mod">
          <ac:chgData name="Felix Ley (feley)" userId="856e07bd-def7-4af9-8ca6-88ef500a0ed5" providerId="ADAL" clId="{9B7A7952-02CB-CF45-8C36-637CC57AA24B}" dt="2021-02-12T10:32:29.729" v="2384" actId="1076"/>
          <ac:spMkLst>
            <pc:docMk/>
            <pc:sldMk cId="123403994" sldId="261"/>
            <ac:spMk id="38" creationId="{FAD58E12-8757-F642-B033-1409F276BDE5}"/>
          </ac:spMkLst>
        </pc:spChg>
        <pc:grpChg chg="add mod">
          <ac:chgData name="Felix Ley (feley)" userId="856e07bd-def7-4af9-8ca6-88ef500a0ed5" providerId="ADAL" clId="{9B7A7952-02CB-CF45-8C36-637CC57AA24B}" dt="2021-02-12T09:44:26.220" v="2208" actId="12788"/>
          <ac:grpSpMkLst>
            <pc:docMk/>
            <pc:sldMk cId="123403994" sldId="261"/>
            <ac:grpSpMk id="2" creationId="{A290E83F-78A9-B246-AC4F-48E7743EA823}"/>
          </ac:grpSpMkLst>
        </pc:grpChg>
        <pc:grpChg chg="add del mod">
          <ac:chgData name="Felix Ley (feley)" userId="856e07bd-def7-4af9-8ca6-88ef500a0ed5" providerId="ADAL" clId="{9B7A7952-02CB-CF45-8C36-637CC57AA24B}" dt="2021-02-11T20:55:25.472" v="1596" actId="165"/>
          <ac:grpSpMkLst>
            <pc:docMk/>
            <pc:sldMk cId="123403994" sldId="261"/>
            <ac:grpSpMk id="19" creationId="{74EEF7E4-F537-9842-A7B7-EF580D4A834F}"/>
          </ac:grpSpMkLst>
        </pc:grpChg>
        <pc:grpChg chg="add del mod">
          <ac:chgData name="Felix Ley (feley)" userId="856e07bd-def7-4af9-8ca6-88ef500a0ed5" providerId="ADAL" clId="{9B7A7952-02CB-CF45-8C36-637CC57AA24B}" dt="2021-02-11T20:55:25.472" v="1596" actId="165"/>
          <ac:grpSpMkLst>
            <pc:docMk/>
            <pc:sldMk cId="123403994" sldId="261"/>
            <ac:grpSpMk id="20" creationId="{3379D0ED-2C20-2C4B-A22D-62A617385C2F}"/>
          </ac:grpSpMkLst>
        </pc:grpChg>
        <pc:grpChg chg="add del mod">
          <ac:chgData name="Felix Ley (feley)" userId="856e07bd-def7-4af9-8ca6-88ef500a0ed5" providerId="ADAL" clId="{9B7A7952-02CB-CF45-8C36-637CC57AA24B}" dt="2021-02-11T20:55:25.472" v="1596" actId="165"/>
          <ac:grpSpMkLst>
            <pc:docMk/>
            <pc:sldMk cId="123403994" sldId="261"/>
            <ac:grpSpMk id="21" creationId="{666184F2-7798-5145-B794-927CAD33604D}"/>
          </ac:grpSpMkLst>
        </pc:grpChg>
        <pc:grpChg chg="add mod">
          <ac:chgData name="Felix Ley (feley)" userId="856e07bd-def7-4af9-8ca6-88ef500a0ed5" providerId="ADAL" clId="{9B7A7952-02CB-CF45-8C36-637CC57AA24B}" dt="2021-02-12T09:42:03.459" v="2169" actId="554"/>
          <ac:grpSpMkLst>
            <pc:docMk/>
            <pc:sldMk cId="123403994" sldId="261"/>
            <ac:grpSpMk id="22" creationId="{E6054D70-E80A-2B49-9CC4-467412E17684}"/>
          </ac:grpSpMkLst>
        </pc:grpChg>
        <pc:grpChg chg="add mod">
          <ac:chgData name="Felix Ley (feley)" userId="856e07bd-def7-4af9-8ca6-88ef500a0ed5" providerId="ADAL" clId="{9B7A7952-02CB-CF45-8C36-637CC57AA24B}" dt="2021-02-12T09:41:50.257" v="2168" actId="1035"/>
          <ac:grpSpMkLst>
            <pc:docMk/>
            <pc:sldMk cId="123403994" sldId="261"/>
            <ac:grpSpMk id="23" creationId="{0F4D4AF3-9B7A-FA46-8860-D0A0E20CB318}"/>
          </ac:grpSpMkLst>
        </pc:grpChg>
        <pc:grpChg chg="add mod">
          <ac:chgData name="Felix Ley (feley)" userId="856e07bd-def7-4af9-8ca6-88ef500a0ed5" providerId="ADAL" clId="{9B7A7952-02CB-CF45-8C36-637CC57AA24B}" dt="2021-02-12T09:41:50.257" v="2168" actId="1035"/>
          <ac:grpSpMkLst>
            <pc:docMk/>
            <pc:sldMk cId="123403994" sldId="261"/>
            <ac:grpSpMk id="24" creationId="{DB39A3FA-40A3-F947-98AC-8289A9B2A9FB}"/>
          </ac:grpSpMkLst>
        </pc:grpChg>
        <pc:picChg chg="add mod topLvl">
          <ac:chgData name="Felix Ley (feley)" userId="856e07bd-def7-4af9-8ca6-88ef500a0ed5" providerId="ADAL" clId="{9B7A7952-02CB-CF45-8C36-637CC57AA24B}" dt="2021-02-12T09:41:50.257" v="2168" actId="1035"/>
          <ac:picMkLst>
            <pc:docMk/>
            <pc:sldMk cId="123403994" sldId="261"/>
            <ac:picMk id="6" creationId="{0B89E11C-755A-8142-90FB-91D292285DEA}"/>
          </ac:picMkLst>
        </pc:picChg>
        <pc:picChg chg="add mod topLvl">
          <ac:chgData name="Felix Ley (feley)" userId="856e07bd-def7-4af9-8ca6-88ef500a0ed5" providerId="ADAL" clId="{9B7A7952-02CB-CF45-8C36-637CC57AA24B}" dt="2021-02-12T10:32:39.979" v="2385" actId="1076"/>
          <ac:picMkLst>
            <pc:docMk/>
            <pc:sldMk cId="123403994" sldId="261"/>
            <ac:picMk id="12" creationId="{B40B588B-65ED-8B4F-89F3-1D664E989E98}"/>
          </ac:picMkLst>
        </pc:picChg>
        <pc:picChg chg="add mod topLvl">
          <ac:chgData name="Felix Ley (feley)" userId="856e07bd-def7-4af9-8ca6-88ef500a0ed5" providerId="ADAL" clId="{9B7A7952-02CB-CF45-8C36-637CC57AA24B}" dt="2021-02-12T09:41:50.257" v="2168" actId="1035"/>
          <ac:picMkLst>
            <pc:docMk/>
            <pc:sldMk cId="123403994" sldId="261"/>
            <ac:picMk id="14" creationId="{11A78057-F7C2-FD44-8B45-F8AD12301ACE}"/>
          </ac:picMkLst>
        </pc:picChg>
        <pc:picChg chg="mod">
          <ac:chgData name="Felix Ley (feley)" userId="856e07bd-def7-4af9-8ca6-88ef500a0ed5" providerId="ADAL" clId="{9B7A7952-02CB-CF45-8C36-637CC57AA24B}" dt="2021-02-12T09:41:50.257" v="2168" actId="1035"/>
          <ac:picMkLst>
            <pc:docMk/>
            <pc:sldMk cId="123403994" sldId="261"/>
            <ac:picMk id="30" creationId="{92460C1C-793E-AE49-887A-AE246AC70318}"/>
          </ac:picMkLst>
        </pc:picChg>
        <pc:picChg chg="add del mod">
          <ac:chgData name="Felix Ley (feley)" userId="856e07bd-def7-4af9-8ca6-88ef500a0ed5" providerId="ADAL" clId="{9B7A7952-02CB-CF45-8C36-637CC57AA24B}" dt="2021-02-12T09:42:44.019" v="2196" actId="1076"/>
          <ac:picMkLst>
            <pc:docMk/>
            <pc:sldMk cId="123403994" sldId="261"/>
            <ac:picMk id="31" creationId="{A98EEAE4-C697-7847-A3D1-C5F39D4DE6E3}"/>
          </ac:picMkLst>
        </pc:picChg>
        <pc:picChg chg="add del mod">
          <ac:chgData name="Felix Ley (feley)" userId="856e07bd-def7-4af9-8ca6-88ef500a0ed5" providerId="ADAL" clId="{9B7A7952-02CB-CF45-8C36-637CC57AA24B}" dt="2021-02-12T09:55:31.574" v="2228" actId="1076"/>
          <ac:picMkLst>
            <pc:docMk/>
            <pc:sldMk cId="123403994" sldId="261"/>
            <ac:picMk id="32" creationId="{02672682-2CB1-614A-9A19-AC9AA0C8941B}"/>
          </ac:picMkLst>
        </pc:picChg>
        <pc:picChg chg="add del mod">
          <ac:chgData name="Felix Ley (feley)" userId="856e07bd-def7-4af9-8ca6-88ef500a0ed5" providerId="ADAL" clId="{9B7A7952-02CB-CF45-8C36-637CC57AA24B}" dt="2021-02-12T09:42:46.704" v="2197" actId="1076"/>
          <ac:picMkLst>
            <pc:docMk/>
            <pc:sldMk cId="123403994" sldId="261"/>
            <ac:picMk id="33" creationId="{DEDD58E7-F62F-2247-8299-0B37789715D9}"/>
          </ac:picMkLst>
        </pc:picChg>
        <pc:picChg chg="del">
          <ac:chgData name="Felix Ley (feley)" userId="856e07bd-def7-4af9-8ca6-88ef500a0ed5" providerId="ADAL" clId="{9B7A7952-02CB-CF45-8C36-637CC57AA24B}" dt="2021-02-12T09:29:59.856" v="2021" actId="478"/>
          <ac:picMkLst>
            <pc:docMk/>
            <pc:sldMk cId="123403994" sldId="261"/>
            <ac:picMk id="34" creationId="{C172206D-CC47-A543-A5F0-37A50F346195}"/>
          </ac:picMkLst>
        </pc:picChg>
        <pc:picChg chg="mod">
          <ac:chgData name="Felix Ley (feley)" userId="856e07bd-def7-4af9-8ca6-88ef500a0ed5" providerId="ADAL" clId="{9B7A7952-02CB-CF45-8C36-637CC57AA24B}" dt="2021-02-12T10:32:29.729" v="2384" actId="1076"/>
          <ac:picMkLst>
            <pc:docMk/>
            <pc:sldMk cId="123403994" sldId="261"/>
            <ac:picMk id="41" creationId="{A8A836EF-6672-5649-8363-1799EAA91DCC}"/>
          </ac:picMkLst>
        </pc:picChg>
      </pc:sldChg>
      <pc:sldChg chg="modSp">
        <pc:chgData name="Felix Ley (feley)" userId="856e07bd-def7-4af9-8ca6-88ef500a0ed5" providerId="ADAL" clId="{9B7A7952-02CB-CF45-8C36-637CC57AA24B}" dt="2021-02-11T19:17:23.801" v="0" actId="931"/>
        <pc:sldMkLst>
          <pc:docMk/>
          <pc:sldMk cId="10862130" sldId="262"/>
        </pc:sldMkLst>
        <pc:spChg chg="mod">
          <ac:chgData name="Felix Ley (feley)" userId="856e07bd-def7-4af9-8ca6-88ef500a0ed5" providerId="ADAL" clId="{9B7A7952-02CB-CF45-8C36-637CC57AA24B}" dt="2021-02-11T19:17:23.801" v="0" actId="931"/>
          <ac:spMkLst>
            <pc:docMk/>
            <pc:sldMk cId="10862130" sldId="262"/>
            <ac:spMk id="2" creationId="{FD40BBD6-1E61-4B4C-9585-93D64E939371}"/>
          </ac:spMkLst>
        </pc:spChg>
      </pc:sldChg>
      <pc:sldChg chg="addSp delSp modSp mod">
        <pc:chgData name="Felix Ley (feley)" userId="856e07bd-def7-4af9-8ca6-88ef500a0ed5" providerId="ADAL" clId="{9B7A7952-02CB-CF45-8C36-637CC57AA24B}" dt="2021-02-12T09:54:58.388" v="2226" actId="12"/>
        <pc:sldMkLst>
          <pc:docMk/>
          <pc:sldMk cId="3323010153" sldId="263"/>
        </pc:sldMkLst>
        <pc:spChg chg="mod">
          <ac:chgData name="Felix Ley (feley)" userId="856e07bd-def7-4af9-8ca6-88ef500a0ed5" providerId="ADAL" clId="{9B7A7952-02CB-CF45-8C36-637CC57AA24B}" dt="2021-02-11T19:18:28.172" v="63" actId="14100"/>
          <ac:spMkLst>
            <pc:docMk/>
            <pc:sldMk cId="3323010153" sldId="263"/>
            <ac:spMk id="2" creationId="{6F626762-238B-448F-8048-010E988BC3F2}"/>
          </ac:spMkLst>
        </pc:spChg>
        <pc:spChg chg="add mod">
          <ac:chgData name="Felix Ley (feley)" userId="856e07bd-def7-4af9-8ca6-88ef500a0ed5" providerId="ADAL" clId="{9B7A7952-02CB-CF45-8C36-637CC57AA24B}" dt="2021-02-12T08:59:24.350" v="1805" actId="1076"/>
          <ac:spMkLst>
            <pc:docMk/>
            <pc:sldMk cId="3323010153" sldId="263"/>
            <ac:spMk id="3" creationId="{3435A472-AAEB-9C4A-98D8-8CA543B018AE}"/>
          </ac:spMkLst>
        </pc:spChg>
        <pc:spChg chg="add del mod">
          <ac:chgData name="Felix Ley (feley)" userId="856e07bd-def7-4af9-8ca6-88ef500a0ed5" providerId="ADAL" clId="{9B7A7952-02CB-CF45-8C36-637CC57AA24B}" dt="2021-02-11T20:11:35.687" v="966" actId="478"/>
          <ac:spMkLst>
            <pc:docMk/>
            <pc:sldMk cId="3323010153" sldId="263"/>
            <ac:spMk id="5" creationId="{A62E663C-9D38-1647-8DA2-9E3DB2BD0C9C}"/>
          </ac:spMkLst>
        </pc:spChg>
        <pc:spChg chg="add mod">
          <ac:chgData name="Felix Ley (feley)" userId="856e07bd-def7-4af9-8ca6-88ef500a0ed5" providerId="ADAL" clId="{9B7A7952-02CB-CF45-8C36-637CC57AA24B}" dt="2021-02-11T19:23:38.187" v="164" actId="1076"/>
          <ac:spMkLst>
            <pc:docMk/>
            <pc:sldMk cId="3323010153" sldId="263"/>
            <ac:spMk id="11" creationId="{68096468-7637-2A4C-929A-C6CD63673132}"/>
          </ac:spMkLst>
        </pc:spChg>
        <pc:spChg chg="add mod">
          <ac:chgData name="Felix Ley (feley)" userId="856e07bd-def7-4af9-8ca6-88ef500a0ed5" providerId="ADAL" clId="{9B7A7952-02CB-CF45-8C36-637CC57AA24B}" dt="2021-02-12T09:54:58.388" v="2226" actId="12"/>
          <ac:spMkLst>
            <pc:docMk/>
            <pc:sldMk cId="3323010153" sldId="263"/>
            <ac:spMk id="12" creationId="{95204D9F-BCE8-D44F-9229-E97491D2421D}"/>
          </ac:spMkLst>
        </pc:spChg>
        <pc:spChg chg="add mod">
          <ac:chgData name="Felix Ley (feley)" userId="856e07bd-def7-4af9-8ca6-88ef500a0ed5" providerId="ADAL" clId="{9B7A7952-02CB-CF45-8C36-637CC57AA24B}" dt="2021-02-12T09:53:41.126" v="2221" actId="12"/>
          <ac:spMkLst>
            <pc:docMk/>
            <pc:sldMk cId="3323010153" sldId="263"/>
            <ac:spMk id="13" creationId="{1A40FBC7-C209-A44D-A9C4-6988634BBCFB}"/>
          </ac:spMkLst>
        </pc:spChg>
        <pc:spChg chg="mod">
          <ac:chgData name="Felix Ley (feley)" userId="856e07bd-def7-4af9-8ca6-88ef500a0ed5" providerId="ADAL" clId="{9B7A7952-02CB-CF45-8C36-637CC57AA24B}" dt="2021-02-12T09:10:42.029" v="2019" actId="20577"/>
          <ac:spMkLst>
            <pc:docMk/>
            <pc:sldMk cId="3323010153" sldId="263"/>
            <ac:spMk id="14" creationId="{E56AA9CC-053F-C84F-B1C9-13524D887503}"/>
          </ac:spMkLst>
        </pc:spChg>
        <pc:spChg chg="mod">
          <ac:chgData name="Felix Ley (feley)" userId="856e07bd-def7-4af9-8ca6-88ef500a0ed5" providerId="ADAL" clId="{9B7A7952-02CB-CF45-8C36-637CC57AA24B}" dt="2021-02-12T09:02:10.549" v="1813" actId="693"/>
          <ac:spMkLst>
            <pc:docMk/>
            <pc:sldMk cId="3323010153" sldId="263"/>
            <ac:spMk id="17" creationId="{9D5D05AE-6C42-8A48-88F3-4230211D967E}"/>
          </ac:spMkLst>
        </pc:spChg>
        <pc:spChg chg="mod">
          <ac:chgData name="Felix Ley (feley)" userId="856e07bd-def7-4af9-8ca6-88ef500a0ed5" providerId="ADAL" clId="{9B7A7952-02CB-CF45-8C36-637CC57AA24B}" dt="2021-02-12T09:02:10.549" v="1813" actId="693"/>
          <ac:spMkLst>
            <pc:docMk/>
            <pc:sldMk cId="3323010153" sldId="263"/>
            <ac:spMk id="19" creationId="{2F887866-7B02-594D-94BC-19B65931547C}"/>
          </ac:spMkLst>
        </pc:spChg>
        <pc:spChg chg="mod">
          <ac:chgData name="Felix Ley (feley)" userId="856e07bd-def7-4af9-8ca6-88ef500a0ed5" providerId="ADAL" clId="{9B7A7952-02CB-CF45-8C36-637CC57AA24B}" dt="2021-02-12T09:02:10.549" v="1813" actId="693"/>
          <ac:spMkLst>
            <pc:docMk/>
            <pc:sldMk cId="3323010153" sldId="263"/>
            <ac:spMk id="20" creationId="{2C7C603F-9B99-B047-90FB-6191901A2AA7}"/>
          </ac:spMkLst>
        </pc:spChg>
        <pc:picChg chg="add mod">
          <ac:chgData name="Felix Ley (feley)" userId="856e07bd-def7-4af9-8ca6-88ef500a0ed5" providerId="ADAL" clId="{9B7A7952-02CB-CF45-8C36-637CC57AA24B}" dt="2021-02-11T19:17:57.598" v="8" actId="14100"/>
          <ac:picMkLst>
            <pc:docMk/>
            <pc:sldMk cId="3323010153" sldId="263"/>
            <ac:picMk id="4" creationId="{E42B361D-5650-B04C-96BB-CB2E98C20786}"/>
          </ac:picMkLst>
        </pc:picChg>
        <pc:cxnChg chg="add mod">
          <ac:chgData name="Felix Ley (feley)" userId="856e07bd-def7-4af9-8ca6-88ef500a0ed5" providerId="ADAL" clId="{9B7A7952-02CB-CF45-8C36-637CC57AA24B}" dt="2021-02-11T19:23:03.106" v="138" actId="14100"/>
          <ac:cxnSpMkLst>
            <pc:docMk/>
            <pc:sldMk cId="3323010153" sldId="263"/>
            <ac:cxnSpMk id="7" creationId="{090B4D41-6984-2F42-9CE5-3F50A71BCE8F}"/>
          </ac:cxnSpMkLst>
        </pc:cxnChg>
      </pc:sldChg>
      <pc:sldChg chg="addSp delSp modSp mod">
        <pc:chgData name="Felix Ley (feley)" userId="856e07bd-def7-4af9-8ca6-88ef500a0ed5" providerId="ADAL" clId="{9B7A7952-02CB-CF45-8C36-637CC57AA24B}" dt="2021-02-11T19:35:25.154" v="320" actId="1582"/>
        <pc:sldMkLst>
          <pc:docMk/>
          <pc:sldMk cId="4263646582" sldId="264"/>
        </pc:sldMkLst>
        <pc:spChg chg="mod">
          <ac:chgData name="Felix Ley (feley)" userId="856e07bd-def7-4af9-8ca6-88ef500a0ed5" providerId="ADAL" clId="{9B7A7952-02CB-CF45-8C36-637CC57AA24B}" dt="2021-02-11T19:35:25.154" v="320" actId="1582"/>
          <ac:spMkLst>
            <pc:docMk/>
            <pc:sldMk cId="4263646582" sldId="264"/>
            <ac:spMk id="15" creationId="{7005036E-ECFF-8B47-A7B9-09B480434FD5}"/>
          </ac:spMkLst>
        </pc:spChg>
        <pc:spChg chg="mod">
          <ac:chgData name="Felix Ley (feley)" userId="856e07bd-def7-4af9-8ca6-88ef500a0ed5" providerId="ADAL" clId="{9B7A7952-02CB-CF45-8C36-637CC57AA24B}" dt="2021-02-11T19:35:25.154" v="320" actId="1582"/>
          <ac:spMkLst>
            <pc:docMk/>
            <pc:sldMk cId="4263646582" sldId="264"/>
            <ac:spMk id="16" creationId="{AB55C79E-C907-4D4D-ADAE-68D27F1D04D9}"/>
          </ac:spMkLst>
        </pc:spChg>
        <pc:spChg chg="mod">
          <ac:chgData name="Felix Ley (feley)" userId="856e07bd-def7-4af9-8ca6-88ef500a0ed5" providerId="ADAL" clId="{9B7A7952-02CB-CF45-8C36-637CC57AA24B}" dt="2021-02-11T19:35:25.154" v="320" actId="1582"/>
          <ac:spMkLst>
            <pc:docMk/>
            <pc:sldMk cId="4263646582" sldId="264"/>
            <ac:spMk id="17" creationId="{89623BDF-8D29-D545-9EB7-9E689563A90F}"/>
          </ac:spMkLst>
        </pc:spChg>
        <pc:spChg chg="mod">
          <ac:chgData name="Felix Ley (feley)" userId="856e07bd-def7-4af9-8ca6-88ef500a0ed5" providerId="ADAL" clId="{9B7A7952-02CB-CF45-8C36-637CC57AA24B}" dt="2021-02-11T19:35:25.154" v="320" actId="1582"/>
          <ac:spMkLst>
            <pc:docMk/>
            <pc:sldMk cId="4263646582" sldId="264"/>
            <ac:spMk id="18" creationId="{59F84449-C46F-9642-9E39-4877A91175D3}"/>
          </ac:spMkLst>
        </pc:spChg>
        <pc:spChg chg="mod">
          <ac:chgData name="Felix Ley (feley)" userId="856e07bd-def7-4af9-8ca6-88ef500a0ed5" providerId="ADAL" clId="{9B7A7952-02CB-CF45-8C36-637CC57AA24B}" dt="2021-02-11T19:26:21.322" v="165" actId="931"/>
          <ac:spMkLst>
            <pc:docMk/>
            <pc:sldMk cId="4263646582" sldId="264"/>
            <ac:spMk id="21" creationId="{2336F74E-D9E0-7746-839E-62D9DA8405D6}"/>
          </ac:spMkLst>
        </pc:spChg>
        <pc:spChg chg="add del mod">
          <ac:chgData name="Felix Ley (feley)" userId="856e07bd-def7-4af9-8ca6-88ef500a0ed5" providerId="ADAL" clId="{9B7A7952-02CB-CF45-8C36-637CC57AA24B}" dt="2021-02-11T19:34:44.319" v="317"/>
          <ac:spMkLst>
            <pc:docMk/>
            <pc:sldMk cId="4263646582" sldId="264"/>
            <ac:spMk id="25" creationId="{927E8516-9BA4-5C44-9795-A0C4E8527D70}"/>
          </ac:spMkLst>
        </pc:spChg>
      </pc:sldChg>
      <pc:sldChg chg="addSp delSp modSp mod modNotesTx">
        <pc:chgData name="Felix Ley (feley)" userId="856e07bd-def7-4af9-8ca6-88ef500a0ed5" providerId="ADAL" clId="{9B7A7952-02CB-CF45-8C36-637CC57AA24B}" dt="2021-02-12T08:54:34.444" v="1800" actId="12788"/>
        <pc:sldMkLst>
          <pc:docMk/>
          <pc:sldMk cId="699966820" sldId="265"/>
        </pc:sldMkLst>
        <pc:spChg chg="add del mod">
          <ac:chgData name="Felix Ley (feley)" userId="856e07bd-def7-4af9-8ca6-88ef500a0ed5" providerId="ADAL" clId="{9B7A7952-02CB-CF45-8C36-637CC57AA24B}" dt="2021-02-12T08:33:13.125" v="1677" actId="478"/>
          <ac:spMkLst>
            <pc:docMk/>
            <pc:sldMk cId="699966820" sldId="265"/>
            <ac:spMk id="4" creationId="{2D105FA9-7B76-6848-8289-10C5F129908C}"/>
          </ac:spMkLst>
        </pc:spChg>
        <pc:spChg chg="add mod">
          <ac:chgData name="Felix Ley (feley)" userId="856e07bd-def7-4af9-8ca6-88ef500a0ed5" providerId="ADAL" clId="{9B7A7952-02CB-CF45-8C36-637CC57AA24B}" dt="2021-02-12T08:42:30.400" v="1734" actId="1076"/>
          <ac:spMkLst>
            <pc:docMk/>
            <pc:sldMk cId="699966820" sldId="265"/>
            <ac:spMk id="6" creationId="{72583A71-B5CA-474F-A2FC-A0CB1B417744}"/>
          </ac:spMkLst>
        </pc:spChg>
        <pc:spChg chg="mod">
          <ac:chgData name="Felix Ley (feley)" userId="856e07bd-def7-4af9-8ca6-88ef500a0ed5" providerId="ADAL" clId="{9B7A7952-02CB-CF45-8C36-637CC57AA24B}" dt="2021-02-12T08:54:34.444" v="1800" actId="12788"/>
          <ac:spMkLst>
            <pc:docMk/>
            <pc:sldMk cId="699966820" sldId="265"/>
            <ac:spMk id="16" creationId="{7FA9E07F-745E-A345-A223-3FAC1F33242B}"/>
          </ac:spMkLst>
        </pc:spChg>
        <pc:spChg chg="add del mod">
          <ac:chgData name="Felix Ley (feley)" userId="856e07bd-def7-4af9-8ca6-88ef500a0ed5" providerId="ADAL" clId="{9B7A7952-02CB-CF45-8C36-637CC57AA24B}" dt="2021-02-12T08:33:12.272" v="1676" actId="478"/>
          <ac:spMkLst>
            <pc:docMk/>
            <pc:sldMk cId="699966820" sldId="265"/>
            <ac:spMk id="17" creationId="{9EF506C6-7591-6345-8360-CAE810CB3D0E}"/>
          </ac:spMkLst>
        </pc:spChg>
        <pc:spChg chg="add del mod">
          <ac:chgData name="Felix Ley (feley)" userId="856e07bd-def7-4af9-8ca6-88ef500a0ed5" providerId="ADAL" clId="{9B7A7952-02CB-CF45-8C36-637CC57AA24B}" dt="2021-02-12T08:33:11.219" v="1675" actId="478"/>
          <ac:spMkLst>
            <pc:docMk/>
            <pc:sldMk cId="699966820" sldId="265"/>
            <ac:spMk id="18" creationId="{6C391DB0-1CCC-CB4D-8227-B7E431F627F9}"/>
          </ac:spMkLst>
        </pc:spChg>
        <pc:spChg chg="add del mod">
          <ac:chgData name="Felix Ley (feley)" userId="856e07bd-def7-4af9-8ca6-88ef500a0ed5" providerId="ADAL" clId="{9B7A7952-02CB-CF45-8C36-637CC57AA24B}" dt="2021-02-12T08:29:41.461" v="1643"/>
          <ac:spMkLst>
            <pc:docMk/>
            <pc:sldMk cId="699966820" sldId="265"/>
            <ac:spMk id="27" creationId="{4A3ED6A0-C7C2-9043-99E3-74C6260CD29D}"/>
          </ac:spMkLst>
        </pc:spChg>
        <pc:spChg chg="add del mod">
          <ac:chgData name="Felix Ley (feley)" userId="856e07bd-def7-4af9-8ca6-88ef500a0ed5" providerId="ADAL" clId="{9B7A7952-02CB-CF45-8C36-637CC57AA24B}" dt="2021-02-12T08:29:41.461" v="1643"/>
          <ac:spMkLst>
            <pc:docMk/>
            <pc:sldMk cId="699966820" sldId="265"/>
            <ac:spMk id="28" creationId="{99FAC66E-4B7B-7C4B-BCB0-EBE234287500}"/>
          </ac:spMkLst>
        </pc:spChg>
        <pc:spChg chg="add del mod">
          <ac:chgData name="Felix Ley (feley)" userId="856e07bd-def7-4af9-8ca6-88ef500a0ed5" providerId="ADAL" clId="{9B7A7952-02CB-CF45-8C36-637CC57AA24B}" dt="2021-02-12T08:29:41.461" v="1643"/>
          <ac:spMkLst>
            <pc:docMk/>
            <pc:sldMk cId="699966820" sldId="265"/>
            <ac:spMk id="29" creationId="{3541C66F-68F8-6945-A2F8-19D0CF7B454C}"/>
          </ac:spMkLst>
        </pc:spChg>
        <pc:spChg chg="mod">
          <ac:chgData name="Felix Ley (feley)" userId="856e07bd-def7-4af9-8ca6-88ef500a0ed5" providerId="ADAL" clId="{9B7A7952-02CB-CF45-8C36-637CC57AA24B}" dt="2021-02-12T08:54:34.444" v="1800" actId="12788"/>
          <ac:spMkLst>
            <pc:docMk/>
            <pc:sldMk cId="699966820" sldId="265"/>
            <ac:spMk id="30" creationId="{63A2C3FE-A459-9747-B642-2BC92B79B4A1}"/>
          </ac:spMkLst>
        </pc:spChg>
        <pc:spChg chg="add del mod">
          <ac:chgData name="Felix Ley (feley)" userId="856e07bd-def7-4af9-8ca6-88ef500a0ed5" providerId="ADAL" clId="{9B7A7952-02CB-CF45-8C36-637CC57AA24B}" dt="2021-02-12T08:29:55.530" v="1645" actId="21"/>
          <ac:spMkLst>
            <pc:docMk/>
            <pc:sldMk cId="699966820" sldId="265"/>
            <ac:spMk id="32" creationId="{5377862D-BEFC-294B-BAA6-C84616C66F03}"/>
          </ac:spMkLst>
        </pc:spChg>
        <pc:spChg chg="add del mod">
          <ac:chgData name="Felix Ley (feley)" userId="856e07bd-def7-4af9-8ca6-88ef500a0ed5" providerId="ADAL" clId="{9B7A7952-02CB-CF45-8C36-637CC57AA24B}" dt="2021-02-12T08:29:55.530" v="1645" actId="21"/>
          <ac:spMkLst>
            <pc:docMk/>
            <pc:sldMk cId="699966820" sldId="265"/>
            <ac:spMk id="33" creationId="{C5CE3B95-52FC-B847-A502-E7B913D0705B}"/>
          </ac:spMkLst>
        </pc:spChg>
        <pc:spChg chg="add del mod">
          <ac:chgData name="Felix Ley (feley)" userId="856e07bd-def7-4af9-8ca6-88ef500a0ed5" providerId="ADAL" clId="{9B7A7952-02CB-CF45-8C36-637CC57AA24B}" dt="2021-02-12T08:29:55.530" v="1645" actId="21"/>
          <ac:spMkLst>
            <pc:docMk/>
            <pc:sldMk cId="699966820" sldId="265"/>
            <ac:spMk id="35" creationId="{707042FA-FD35-C44E-83C1-A641B94C944F}"/>
          </ac:spMkLst>
        </pc:spChg>
        <pc:spChg chg="add mod">
          <ac:chgData name="Felix Ley (feley)" userId="856e07bd-def7-4af9-8ca6-88ef500a0ed5" providerId="ADAL" clId="{9B7A7952-02CB-CF45-8C36-637CC57AA24B}" dt="2021-02-12T08:32:28.549" v="1665" actId="164"/>
          <ac:spMkLst>
            <pc:docMk/>
            <pc:sldMk cId="699966820" sldId="265"/>
            <ac:spMk id="36" creationId="{93CB9612-1EB2-3C45-AC42-3C79159FEA4F}"/>
          </ac:spMkLst>
        </pc:spChg>
        <pc:spChg chg="add mod">
          <ac:chgData name="Felix Ley (feley)" userId="856e07bd-def7-4af9-8ca6-88ef500a0ed5" providerId="ADAL" clId="{9B7A7952-02CB-CF45-8C36-637CC57AA24B}" dt="2021-02-12T08:32:28.549" v="1665" actId="164"/>
          <ac:spMkLst>
            <pc:docMk/>
            <pc:sldMk cId="699966820" sldId="265"/>
            <ac:spMk id="37" creationId="{5C14BAB1-3888-B24B-B2C6-F22BAEC1456A}"/>
          </ac:spMkLst>
        </pc:spChg>
        <pc:spChg chg="add mod">
          <ac:chgData name="Felix Ley (feley)" userId="856e07bd-def7-4af9-8ca6-88ef500a0ed5" providerId="ADAL" clId="{9B7A7952-02CB-CF45-8C36-637CC57AA24B}" dt="2021-02-12T08:32:28.549" v="1665" actId="164"/>
          <ac:spMkLst>
            <pc:docMk/>
            <pc:sldMk cId="699966820" sldId="265"/>
            <ac:spMk id="38" creationId="{11B552B5-2A0B-E644-B1FA-C43B6B07E5B9}"/>
          </ac:spMkLst>
        </pc:spChg>
        <pc:spChg chg="mod">
          <ac:chgData name="Felix Ley (feley)" userId="856e07bd-def7-4af9-8ca6-88ef500a0ed5" providerId="ADAL" clId="{9B7A7952-02CB-CF45-8C36-637CC57AA24B}" dt="2021-02-12T08:32:46.728" v="1669" actId="208"/>
          <ac:spMkLst>
            <pc:docMk/>
            <pc:sldMk cId="699966820" sldId="265"/>
            <ac:spMk id="40" creationId="{F960192C-AB4D-FE4F-AAED-891DBB72EB63}"/>
          </ac:spMkLst>
        </pc:spChg>
        <pc:spChg chg="mod">
          <ac:chgData name="Felix Ley (feley)" userId="856e07bd-def7-4af9-8ca6-88ef500a0ed5" providerId="ADAL" clId="{9B7A7952-02CB-CF45-8C36-637CC57AA24B}" dt="2021-02-12T08:32:46.728" v="1669" actId="208"/>
          <ac:spMkLst>
            <pc:docMk/>
            <pc:sldMk cId="699966820" sldId="265"/>
            <ac:spMk id="41" creationId="{ECBB4F4C-9D78-E549-B085-7526F89E8777}"/>
          </ac:spMkLst>
        </pc:spChg>
        <pc:spChg chg="mod">
          <ac:chgData name="Felix Ley (feley)" userId="856e07bd-def7-4af9-8ca6-88ef500a0ed5" providerId="ADAL" clId="{9B7A7952-02CB-CF45-8C36-637CC57AA24B}" dt="2021-02-12T08:32:46.728" v="1669" actId="208"/>
          <ac:spMkLst>
            <pc:docMk/>
            <pc:sldMk cId="699966820" sldId="265"/>
            <ac:spMk id="42" creationId="{DCC0F3E2-ADEC-D147-A5B1-60EB85D786B1}"/>
          </ac:spMkLst>
        </pc:spChg>
        <pc:spChg chg="mod">
          <ac:chgData name="Felix Ley (feley)" userId="856e07bd-def7-4af9-8ca6-88ef500a0ed5" providerId="ADAL" clId="{9B7A7952-02CB-CF45-8C36-637CC57AA24B}" dt="2021-02-12T08:41:53.578" v="1731" actId="14100"/>
          <ac:spMkLst>
            <pc:docMk/>
            <pc:sldMk cId="699966820" sldId="265"/>
            <ac:spMk id="44" creationId="{003F6668-0EC6-9D49-A100-A2E2DA11E31E}"/>
          </ac:spMkLst>
        </pc:spChg>
        <pc:spChg chg="mod">
          <ac:chgData name="Felix Ley (feley)" userId="856e07bd-def7-4af9-8ca6-88ef500a0ed5" providerId="ADAL" clId="{9B7A7952-02CB-CF45-8C36-637CC57AA24B}" dt="2021-02-12T08:43:00.514" v="1740" actId="6549"/>
          <ac:spMkLst>
            <pc:docMk/>
            <pc:sldMk cId="699966820" sldId="265"/>
            <ac:spMk id="45" creationId="{392014BA-F1F1-3A42-8E62-545CC8653339}"/>
          </ac:spMkLst>
        </pc:spChg>
        <pc:spChg chg="del mod">
          <ac:chgData name="Felix Ley (feley)" userId="856e07bd-def7-4af9-8ca6-88ef500a0ed5" providerId="ADAL" clId="{9B7A7952-02CB-CF45-8C36-637CC57AA24B}" dt="2021-02-12T08:42:58.850" v="1738" actId="478"/>
          <ac:spMkLst>
            <pc:docMk/>
            <pc:sldMk cId="699966820" sldId="265"/>
            <ac:spMk id="46" creationId="{A243FC57-432F-6546-9795-E699295254ED}"/>
          </ac:spMkLst>
        </pc:spChg>
        <pc:spChg chg="add mod">
          <ac:chgData name="Felix Ley (feley)" userId="856e07bd-def7-4af9-8ca6-88ef500a0ed5" providerId="ADAL" clId="{9B7A7952-02CB-CF45-8C36-637CC57AA24B}" dt="2021-02-12T08:42:52.640" v="1737" actId="1076"/>
          <ac:spMkLst>
            <pc:docMk/>
            <pc:sldMk cId="699966820" sldId="265"/>
            <ac:spMk id="47" creationId="{8C564186-7845-C849-AA49-50AE96C44A9A}"/>
          </ac:spMkLst>
        </pc:spChg>
        <pc:spChg chg="add mod">
          <ac:chgData name="Felix Ley (feley)" userId="856e07bd-def7-4af9-8ca6-88ef500a0ed5" providerId="ADAL" clId="{9B7A7952-02CB-CF45-8C36-637CC57AA24B}" dt="2021-02-12T08:42:44.089" v="1736" actId="1076"/>
          <ac:spMkLst>
            <pc:docMk/>
            <pc:sldMk cId="699966820" sldId="265"/>
            <ac:spMk id="48" creationId="{CF97B69E-86A4-3749-9AD6-931848499B4A}"/>
          </ac:spMkLst>
        </pc:spChg>
        <pc:grpChg chg="add del mod">
          <ac:chgData name="Felix Ley (feley)" userId="856e07bd-def7-4af9-8ca6-88ef500a0ed5" providerId="ADAL" clId="{9B7A7952-02CB-CF45-8C36-637CC57AA24B}" dt="2021-02-12T08:43:06.640" v="1742" actId="478"/>
          <ac:grpSpMkLst>
            <pc:docMk/>
            <pc:sldMk cId="699966820" sldId="265"/>
            <ac:grpSpMk id="5" creationId="{6B4A26D8-C1F9-1244-ABEC-6FBF6B4C583C}"/>
          </ac:grpSpMkLst>
        </pc:grpChg>
        <pc:grpChg chg="add del mod">
          <ac:chgData name="Felix Ley (feley)" userId="856e07bd-def7-4af9-8ca6-88ef500a0ed5" providerId="ADAL" clId="{9B7A7952-02CB-CF45-8C36-637CC57AA24B}" dt="2021-02-12T08:43:04.441" v="1741" actId="478"/>
          <ac:grpSpMkLst>
            <pc:docMk/>
            <pc:sldMk cId="699966820" sldId="265"/>
            <ac:grpSpMk id="7" creationId="{B443AE3F-4275-2F44-9DFB-4039F663B24B}"/>
          </ac:grpSpMkLst>
        </pc:grpChg>
        <pc:grpChg chg="add del mod">
          <ac:chgData name="Felix Ley (feley)" userId="856e07bd-def7-4af9-8ca6-88ef500a0ed5" providerId="ADAL" clId="{9B7A7952-02CB-CF45-8C36-637CC57AA24B}" dt="2021-02-12T08:43:09.191" v="1743" actId="478"/>
          <ac:grpSpMkLst>
            <pc:docMk/>
            <pc:sldMk cId="699966820" sldId="265"/>
            <ac:grpSpMk id="39" creationId="{1ECA46B7-C106-CD4F-B46A-1FA94ACBA142}"/>
          </ac:grpSpMkLst>
        </pc:grpChg>
        <pc:grpChg chg="add mod">
          <ac:chgData name="Felix Ley (feley)" userId="856e07bd-def7-4af9-8ca6-88ef500a0ed5" providerId="ADAL" clId="{9B7A7952-02CB-CF45-8C36-637CC57AA24B}" dt="2021-02-12T08:36:25.178" v="1709" actId="164"/>
          <ac:grpSpMkLst>
            <pc:docMk/>
            <pc:sldMk cId="699966820" sldId="265"/>
            <ac:grpSpMk id="43" creationId="{0DAA05FE-C575-B743-9702-E59075B04720}"/>
          </ac:grpSpMkLst>
        </pc:grpChg>
        <pc:graphicFrameChg chg="add del mod">
          <ac:chgData name="Felix Ley (feley)" userId="856e07bd-def7-4af9-8ca6-88ef500a0ed5" providerId="ADAL" clId="{9B7A7952-02CB-CF45-8C36-637CC57AA24B}" dt="2021-02-12T08:29:41.461" v="1643"/>
          <ac:graphicFrameMkLst>
            <pc:docMk/>
            <pc:sldMk cId="699966820" sldId="265"/>
            <ac:graphicFrameMk id="19" creationId="{8FE25CB0-E5A1-DA47-B05C-88CFC959E69F}"/>
          </ac:graphicFrameMkLst>
        </pc:graphicFrameChg>
        <pc:graphicFrameChg chg="add del mod">
          <ac:chgData name="Felix Ley (feley)" userId="856e07bd-def7-4af9-8ca6-88ef500a0ed5" providerId="ADAL" clId="{9B7A7952-02CB-CF45-8C36-637CC57AA24B}" dt="2021-02-12T08:29:55.530" v="1645" actId="21"/>
          <ac:graphicFrameMkLst>
            <pc:docMk/>
            <pc:sldMk cId="699966820" sldId="265"/>
            <ac:graphicFrameMk id="31" creationId="{1E331A2C-82FA-DB44-BBC4-5FC31CD2E4E3}"/>
          </ac:graphicFrameMkLst>
        </pc:graphicFrameChg>
        <pc:graphicFrameChg chg="add del mod modGraphic">
          <ac:chgData name="Felix Ley (feley)" userId="856e07bd-def7-4af9-8ca6-88ef500a0ed5" providerId="ADAL" clId="{9B7A7952-02CB-CF45-8C36-637CC57AA24B}" dt="2021-02-12T08:48:13.413" v="1790" actId="1035"/>
          <ac:graphicFrameMkLst>
            <pc:docMk/>
            <pc:sldMk cId="699966820" sldId="265"/>
            <ac:graphicFrameMk id="34" creationId="{EC44A21F-E865-8044-9F9D-47CEA297246B}"/>
          </ac:graphicFrameMkLst>
        </pc:graphicFrameChg>
        <pc:picChg chg="mod">
          <ac:chgData name="Felix Ley (feley)" userId="856e07bd-def7-4af9-8ca6-88ef500a0ed5" providerId="ADAL" clId="{9B7A7952-02CB-CF45-8C36-637CC57AA24B}" dt="2021-02-12T08:54:34.444" v="1800" actId="12788"/>
          <ac:picMkLst>
            <pc:docMk/>
            <pc:sldMk cId="699966820" sldId="265"/>
            <ac:picMk id="3" creationId="{16D1D49B-EA81-BC49-A0C8-3A001D183424}"/>
          </ac:picMkLst>
        </pc:picChg>
      </pc:sldChg>
      <pc:sldChg chg="new del">
        <pc:chgData name="Felix Ley (feley)" userId="856e07bd-def7-4af9-8ca6-88ef500a0ed5" providerId="ADAL" clId="{9B7A7952-02CB-CF45-8C36-637CC57AA24B}" dt="2021-02-11T19:32:50.124" v="307" actId="2696"/>
        <pc:sldMkLst>
          <pc:docMk/>
          <pc:sldMk cId="2996339775" sldId="265"/>
        </pc:sldMkLst>
      </pc:sldChg>
      <pc:sldChg chg="del">
        <pc:chgData name="Felix Ley (feley)" userId="856e07bd-def7-4af9-8ca6-88ef500a0ed5" providerId="ADAL" clId="{9B7A7952-02CB-CF45-8C36-637CC57AA24B}" dt="2021-02-12T08:54:59.250" v="1801" actId="2696"/>
        <pc:sldMkLst>
          <pc:docMk/>
          <pc:sldMk cId="2235746735" sldId="267"/>
        </pc:sldMkLst>
      </pc:sldChg>
      <pc:sldChg chg="addSp modSp mod">
        <pc:chgData name="Felix Ley (feley)" userId="856e07bd-def7-4af9-8ca6-88ef500a0ed5" providerId="ADAL" clId="{9B7A7952-02CB-CF45-8C36-637CC57AA24B}" dt="2021-02-12T10:49:21.115" v="2506" actId="20577"/>
        <pc:sldMkLst>
          <pc:docMk/>
          <pc:sldMk cId="2341567336" sldId="268"/>
        </pc:sldMkLst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3" creationId="{4FE4686A-7100-BA40-AC8E-79BDA2BEFB29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4" creationId="{080E1350-B5B8-134B-9133-411BD031B0BA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5" creationId="{72003A03-036E-354F-B55C-7D37BEE4018D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6" creationId="{4963669E-17D7-674A-99B3-EE037DA02311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7" creationId="{5391EB0C-98E0-8A41-B553-F6EB07A6D3F0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8" creationId="{92A0349E-195D-0C41-852D-9E00D58CB307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13" creationId="{1D206BCB-5375-9F40-8217-D2BA2AD2EF18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14" creationId="{C2FB440F-E2F2-964F-ADC5-B4BCBEE40CCD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18" creationId="{3CBA685C-331A-F845-8ED6-8A5B89D9A44B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0" creationId="{8FEF442B-8AA0-2740-96B3-7CBC2207D3B8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2" creationId="{71C2AC1A-9FAD-6245-8366-B7A192AAF021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3" creationId="{53D18C29-2091-824B-B18B-097F538F7A51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4" creationId="{80092BC2-1247-EE46-A4F8-C5A2E207C2AF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6" creationId="{3B32D6BA-CF84-E54E-9970-E36DE4675D20}"/>
          </ac:spMkLst>
        </pc:spChg>
        <pc:spChg chg="mod">
          <ac:chgData name="Felix Ley (feley)" userId="856e07bd-def7-4af9-8ca6-88ef500a0ed5" providerId="ADAL" clId="{9B7A7952-02CB-CF45-8C36-637CC57AA24B}" dt="2021-02-12T10:46:38.513" v="2482" actId="1036"/>
          <ac:spMkLst>
            <pc:docMk/>
            <pc:sldMk cId="2341567336" sldId="268"/>
            <ac:spMk id="27" creationId="{284EBA3A-D72A-C047-866A-750711509104}"/>
          </ac:spMkLst>
        </pc:spChg>
        <pc:spChg chg="mod">
          <ac:chgData name="Felix Ley (feley)" userId="856e07bd-def7-4af9-8ca6-88ef500a0ed5" providerId="ADAL" clId="{9B7A7952-02CB-CF45-8C36-637CC57AA24B}" dt="2021-02-12T10:48:32.758" v="2494" actId="166"/>
          <ac:spMkLst>
            <pc:docMk/>
            <pc:sldMk cId="2341567336" sldId="268"/>
            <ac:spMk id="28" creationId="{E407ECC4-58A6-C44A-947C-A2E4F4EE2315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29" creationId="{A9951034-3D87-8E4F-8F69-1332A2A09F05}"/>
          </ac:spMkLst>
        </pc:spChg>
        <pc:spChg chg="mod">
          <ac:chgData name="Felix Ley (feley)" userId="856e07bd-def7-4af9-8ca6-88ef500a0ed5" providerId="ADAL" clId="{9B7A7952-02CB-CF45-8C36-637CC57AA24B}" dt="2021-02-12T10:43:21.396" v="2451" actId="164"/>
          <ac:spMkLst>
            <pc:docMk/>
            <pc:sldMk cId="2341567336" sldId="268"/>
            <ac:spMk id="30" creationId="{BB5D445F-2D26-1B4A-A00D-28D016FD99E0}"/>
          </ac:spMkLst>
        </pc:spChg>
        <pc:spChg chg="mod">
          <ac:chgData name="Felix Ley (feley)" userId="856e07bd-def7-4af9-8ca6-88ef500a0ed5" providerId="ADAL" clId="{9B7A7952-02CB-CF45-8C36-637CC57AA24B}" dt="2021-02-12T10:43:29.619" v="2453" actId="164"/>
          <ac:spMkLst>
            <pc:docMk/>
            <pc:sldMk cId="2341567336" sldId="268"/>
            <ac:spMk id="31" creationId="{6E987C19-A728-EB4B-A2AB-C225F69F9198}"/>
          </ac:spMkLst>
        </pc:spChg>
        <pc:spChg chg="mod">
          <ac:chgData name="Felix Ley (feley)" userId="856e07bd-def7-4af9-8ca6-88ef500a0ed5" providerId="ADAL" clId="{9B7A7952-02CB-CF45-8C36-637CC57AA24B}" dt="2021-02-12T10:43:25.153" v="2452" actId="164"/>
          <ac:spMkLst>
            <pc:docMk/>
            <pc:sldMk cId="2341567336" sldId="268"/>
            <ac:spMk id="32" creationId="{76A7801B-2B85-7540-BDC6-80C73E18BA25}"/>
          </ac:spMkLst>
        </pc:spChg>
        <pc:spChg chg="mod">
          <ac:chgData name="Felix Ley (feley)" userId="856e07bd-def7-4af9-8ca6-88ef500a0ed5" providerId="ADAL" clId="{9B7A7952-02CB-CF45-8C36-637CC57AA24B}" dt="2021-02-12T10:49:21.115" v="2506" actId="20577"/>
          <ac:spMkLst>
            <pc:docMk/>
            <pc:sldMk cId="2341567336" sldId="268"/>
            <ac:spMk id="33" creationId="{D5CEAE30-0A06-B247-9A77-9DA0B4EEFA22}"/>
          </ac:spMkLst>
        </pc:spChg>
        <pc:spChg chg="mod">
          <ac:chgData name="Felix Ley (feley)" userId="856e07bd-def7-4af9-8ca6-88ef500a0ed5" providerId="ADAL" clId="{9B7A7952-02CB-CF45-8C36-637CC57AA24B}" dt="2021-02-12T10:43:25.153" v="2452" actId="164"/>
          <ac:spMkLst>
            <pc:docMk/>
            <pc:sldMk cId="2341567336" sldId="268"/>
            <ac:spMk id="34" creationId="{A65F76B5-79EF-FB4D-84DD-6239FC9D37DA}"/>
          </ac:spMkLst>
        </pc:spChg>
        <pc:spChg chg="mod">
          <ac:chgData name="Felix Ley (feley)" userId="856e07bd-def7-4af9-8ca6-88ef500a0ed5" providerId="ADAL" clId="{9B7A7952-02CB-CF45-8C36-637CC57AA24B}" dt="2021-02-12T10:49:19.670" v="2504" actId="20577"/>
          <ac:spMkLst>
            <pc:docMk/>
            <pc:sldMk cId="2341567336" sldId="268"/>
            <ac:spMk id="35" creationId="{85EFDDDC-8449-684E-9CF7-616B56ABA1BF}"/>
          </ac:spMkLst>
        </pc:spChg>
        <pc:spChg chg="mod">
          <ac:chgData name="Felix Ley (feley)" userId="856e07bd-def7-4af9-8ca6-88ef500a0ed5" providerId="ADAL" clId="{9B7A7952-02CB-CF45-8C36-637CC57AA24B}" dt="2021-02-12T10:44:35.815" v="2462" actId="164"/>
          <ac:spMkLst>
            <pc:docMk/>
            <pc:sldMk cId="2341567336" sldId="268"/>
            <ac:spMk id="38" creationId="{B4FBDEB9-81E3-C94B-81BD-3BF327AB49F2}"/>
          </ac:spMkLst>
        </pc:spChg>
        <pc:spChg chg="mod">
          <ac:chgData name="Felix Ley (feley)" userId="856e07bd-def7-4af9-8ca6-88ef500a0ed5" providerId="ADAL" clId="{9B7A7952-02CB-CF45-8C36-637CC57AA24B}" dt="2021-02-12T10:44:46.136" v="2463" actId="164"/>
          <ac:spMkLst>
            <pc:docMk/>
            <pc:sldMk cId="2341567336" sldId="268"/>
            <ac:spMk id="39" creationId="{EAA578F5-77FB-E341-BC85-E1C9DD6014D8}"/>
          </ac:spMkLst>
        </pc:spChg>
        <pc:grpChg chg="add mod">
          <ac:chgData name="Felix Ley (feley)" userId="856e07bd-def7-4af9-8ca6-88ef500a0ed5" providerId="ADAL" clId="{9B7A7952-02CB-CF45-8C36-637CC57AA24B}" dt="2021-02-12T10:44:09.502" v="2460" actId="1036"/>
          <ac:grpSpMkLst>
            <pc:docMk/>
            <pc:sldMk cId="2341567336" sldId="268"/>
            <ac:grpSpMk id="10" creationId="{1CF3ED0D-E835-6A44-A533-0D36CF3CCBBC}"/>
          </ac:grpSpMkLst>
        </pc:grpChg>
        <pc:grpChg chg="add mod">
          <ac:chgData name="Felix Ley (feley)" userId="856e07bd-def7-4af9-8ca6-88ef500a0ed5" providerId="ADAL" clId="{9B7A7952-02CB-CF45-8C36-637CC57AA24B}" dt="2021-02-12T10:44:17.696" v="2461" actId="465"/>
          <ac:grpSpMkLst>
            <pc:docMk/>
            <pc:sldMk cId="2341567336" sldId="268"/>
            <ac:grpSpMk id="12" creationId="{C7E2C4A1-A53F-0440-96DD-17F4F2F6373D}"/>
          </ac:grpSpMkLst>
        </pc:grpChg>
        <pc:grpChg chg="add mod">
          <ac:chgData name="Felix Ley (feley)" userId="856e07bd-def7-4af9-8ca6-88ef500a0ed5" providerId="ADAL" clId="{9B7A7952-02CB-CF45-8C36-637CC57AA24B}" dt="2021-02-12T10:43:29.619" v="2453" actId="164"/>
          <ac:grpSpMkLst>
            <pc:docMk/>
            <pc:sldMk cId="2341567336" sldId="268"/>
            <ac:grpSpMk id="16" creationId="{6D5583EA-73D1-D54D-89D3-99B24D8B50B9}"/>
          </ac:grpSpMkLst>
        </pc:grpChg>
        <pc:grpChg chg="add mod">
          <ac:chgData name="Felix Ley (feley)" userId="856e07bd-def7-4af9-8ca6-88ef500a0ed5" providerId="ADAL" clId="{9B7A7952-02CB-CF45-8C36-637CC57AA24B}" dt="2021-02-12T10:47:09.767" v="2485" actId="170"/>
          <ac:grpSpMkLst>
            <pc:docMk/>
            <pc:sldMk cId="2341567336" sldId="268"/>
            <ac:grpSpMk id="17" creationId="{7CA120CE-8EC5-0B45-86B7-E8672D8578C7}"/>
          </ac:grpSpMkLst>
        </pc:grpChg>
        <pc:grpChg chg="add mod">
          <ac:chgData name="Felix Ley (feley)" userId="856e07bd-def7-4af9-8ca6-88ef500a0ed5" providerId="ADAL" clId="{9B7A7952-02CB-CF45-8C36-637CC57AA24B}" dt="2021-02-12T10:45:17.514" v="2469" actId="1038"/>
          <ac:grpSpMkLst>
            <pc:docMk/>
            <pc:sldMk cId="2341567336" sldId="268"/>
            <ac:grpSpMk id="19" creationId="{B174E572-B1BC-2047-8FA8-B8DE0348FD10}"/>
          </ac:grpSpMkLst>
        </pc:grpChg>
        <pc:picChg chg="mod">
          <ac:chgData name="Felix Ley (feley)" userId="856e07bd-def7-4af9-8ca6-88ef500a0ed5" providerId="ADAL" clId="{9B7A7952-02CB-CF45-8C36-637CC57AA24B}" dt="2021-02-12T10:44:46.136" v="2463" actId="164"/>
          <ac:picMkLst>
            <pc:docMk/>
            <pc:sldMk cId="2341567336" sldId="268"/>
            <ac:picMk id="15" creationId="{FFC124EE-110D-2143-BA9E-FF5D06E7BA8B}"/>
          </ac:picMkLst>
        </pc:picChg>
        <pc:picChg chg="mod">
          <ac:chgData name="Felix Ley (feley)" userId="856e07bd-def7-4af9-8ca6-88ef500a0ed5" providerId="ADAL" clId="{9B7A7952-02CB-CF45-8C36-637CC57AA24B}" dt="2021-02-12T10:47:27.100" v="2491" actId="1036"/>
          <ac:picMkLst>
            <pc:docMk/>
            <pc:sldMk cId="2341567336" sldId="268"/>
            <ac:picMk id="53" creationId="{FCBA6397-9C0E-204D-830F-8172FBA1A9D2}"/>
          </ac:picMkLst>
        </pc:picChg>
      </pc:sldChg>
      <pc:sldChg chg="delSp modSp new mod">
        <pc:chgData name="Felix Ley (feley)" userId="856e07bd-def7-4af9-8ca6-88ef500a0ed5" providerId="ADAL" clId="{9B7A7952-02CB-CF45-8C36-637CC57AA24B}" dt="2021-02-12T09:06:33.110" v="1898" actId="12789"/>
        <pc:sldMkLst>
          <pc:docMk/>
          <pc:sldMk cId="214492811" sldId="270"/>
        </pc:sldMkLst>
        <pc:spChg chg="del">
          <ac:chgData name="Felix Ley (feley)" userId="856e07bd-def7-4af9-8ca6-88ef500a0ed5" providerId="ADAL" clId="{9B7A7952-02CB-CF45-8C36-637CC57AA24B}" dt="2021-02-12T09:06:23.675" v="1897" actId="478"/>
          <ac:spMkLst>
            <pc:docMk/>
            <pc:sldMk cId="214492811" sldId="270"/>
            <ac:spMk id="2" creationId="{944D0926-6A4C-3E49-8396-1DEB0E12C834}"/>
          </ac:spMkLst>
        </pc:spChg>
        <pc:spChg chg="mod">
          <ac:chgData name="Felix Ley (feley)" userId="856e07bd-def7-4af9-8ca6-88ef500a0ed5" providerId="ADAL" clId="{9B7A7952-02CB-CF45-8C36-637CC57AA24B}" dt="2021-02-12T09:06:33.110" v="1898" actId="12789"/>
          <ac:spMkLst>
            <pc:docMk/>
            <pc:sldMk cId="214492811" sldId="270"/>
            <ac:spMk id="3" creationId="{4BE34CA0-171A-A24D-81D0-608FF7A390AF}"/>
          </ac:spMkLst>
        </pc:spChg>
      </pc:sldChg>
      <pc:sldChg chg="addSp delSp modSp add del mod">
        <pc:chgData name="Felix Ley (feley)" userId="856e07bd-def7-4af9-8ca6-88ef500a0ed5" providerId="ADAL" clId="{9B7A7952-02CB-CF45-8C36-637CC57AA24B}" dt="2021-02-12T10:39:48.503" v="2411" actId="2696"/>
        <pc:sldMkLst>
          <pc:docMk/>
          <pc:sldMk cId="2786614383" sldId="273"/>
        </pc:sldMkLst>
        <pc:spChg chg="mod">
          <ac:chgData name="Felix Ley (feley)" userId="856e07bd-def7-4af9-8ca6-88ef500a0ed5" providerId="ADAL" clId="{9B7A7952-02CB-CF45-8C36-637CC57AA24B}" dt="2021-02-12T10:37:45.501" v="2404" actId="26606"/>
          <ac:spMkLst>
            <pc:docMk/>
            <pc:sldMk cId="2786614383" sldId="273"/>
            <ac:spMk id="2" creationId="{618F8FC7-194B-5C46-A511-14F5F106C68A}"/>
          </ac:spMkLst>
        </pc:spChg>
        <pc:spChg chg="mod">
          <ac:chgData name="Felix Ley (feley)" userId="856e07bd-def7-4af9-8ca6-88ef500a0ed5" providerId="ADAL" clId="{9B7A7952-02CB-CF45-8C36-637CC57AA24B}" dt="2021-02-12T10:37:45.501" v="2404" actId="26606"/>
          <ac:spMkLst>
            <pc:docMk/>
            <pc:sldMk cId="2786614383" sldId="273"/>
            <ac:spMk id="3" creationId="{A4EE375C-E523-E047-B53F-1152DEDE905A}"/>
          </ac:spMkLst>
        </pc:spChg>
        <pc:spChg chg="add">
          <ac:chgData name="Felix Ley (feley)" userId="856e07bd-def7-4af9-8ca6-88ef500a0ed5" providerId="ADAL" clId="{9B7A7952-02CB-CF45-8C36-637CC57AA24B}" dt="2021-02-12T10:37:45.501" v="2404" actId="26606"/>
          <ac:spMkLst>
            <pc:docMk/>
            <pc:sldMk cId="2786614383" sldId="273"/>
            <ac:spMk id="13" creationId="{3E443FD7-A66B-4AA0-872D-B088B9BC5F17}"/>
          </ac:spMkLst>
        </pc:spChg>
        <pc:spChg chg="add">
          <ac:chgData name="Felix Ley (feley)" userId="856e07bd-def7-4af9-8ca6-88ef500a0ed5" providerId="ADAL" clId="{9B7A7952-02CB-CF45-8C36-637CC57AA24B}" dt="2021-02-12T10:37:45.501" v="2404" actId="26606"/>
          <ac:spMkLst>
            <pc:docMk/>
            <pc:sldMk cId="2786614383" sldId="273"/>
            <ac:spMk id="15" creationId="{C04BE0EF-3561-49B4-9A29-F283168A91C7}"/>
          </ac:spMkLst>
        </pc:spChg>
        <pc:picChg chg="del">
          <ac:chgData name="Felix Ley (feley)" userId="856e07bd-def7-4af9-8ca6-88ef500a0ed5" providerId="ADAL" clId="{9B7A7952-02CB-CF45-8C36-637CC57AA24B}" dt="2021-02-12T10:36:01.785" v="2398" actId="478"/>
          <ac:picMkLst>
            <pc:docMk/>
            <pc:sldMk cId="2786614383" sldId="273"/>
            <ac:picMk id="4" creationId="{98E742FB-BD3D-42C9-BDDD-1EE27D91430B}"/>
          </ac:picMkLst>
        </pc:picChg>
        <pc:picChg chg="add del mod">
          <ac:chgData name="Felix Ley (feley)" userId="856e07bd-def7-4af9-8ca6-88ef500a0ed5" providerId="ADAL" clId="{9B7A7952-02CB-CF45-8C36-637CC57AA24B}" dt="2021-02-12T10:37:13.246" v="2400" actId="478"/>
          <ac:picMkLst>
            <pc:docMk/>
            <pc:sldMk cId="2786614383" sldId="273"/>
            <ac:picMk id="6" creationId="{FF72C1CF-90A0-9241-BCDE-9C7CEF693213}"/>
          </ac:picMkLst>
        </pc:picChg>
        <pc:picChg chg="add mod">
          <ac:chgData name="Felix Ley (feley)" userId="856e07bd-def7-4af9-8ca6-88ef500a0ed5" providerId="ADAL" clId="{9B7A7952-02CB-CF45-8C36-637CC57AA24B}" dt="2021-02-12T10:37:52.787" v="2405" actId="207"/>
          <ac:picMkLst>
            <pc:docMk/>
            <pc:sldMk cId="2786614383" sldId="273"/>
            <ac:picMk id="8" creationId="{2E7F4950-6F44-E04A-9925-110ADF01DFFB}"/>
          </ac:picMkLst>
        </pc:picChg>
      </pc:sldChg>
      <pc:sldChg chg="del">
        <pc:chgData name="Felix Ley (feley)" userId="856e07bd-def7-4af9-8ca6-88ef500a0ed5" providerId="ADAL" clId="{9B7A7952-02CB-CF45-8C36-637CC57AA24B}" dt="2021-02-12T10:39:50.667" v="2412" actId="2696"/>
        <pc:sldMkLst>
          <pc:docMk/>
          <pc:sldMk cId="1881922812" sldId="274"/>
        </pc:sldMkLst>
      </pc:sldChg>
      <pc:sldChg chg="modSp">
        <pc:chgData name="Felix Ley (feley)" userId="856e07bd-def7-4af9-8ca6-88ef500a0ed5" providerId="ADAL" clId="{9B7A7952-02CB-CF45-8C36-637CC57AA24B}" dt="2021-02-12T10:52:36.136" v="2514" actId="1076"/>
        <pc:sldMkLst>
          <pc:docMk/>
          <pc:sldMk cId="1778534906" sldId="275"/>
        </pc:sldMkLst>
        <pc:picChg chg="mod">
          <ac:chgData name="Felix Ley (feley)" userId="856e07bd-def7-4af9-8ca6-88ef500a0ed5" providerId="ADAL" clId="{9B7A7952-02CB-CF45-8C36-637CC57AA24B}" dt="2021-02-12T10:52:36.136" v="2514" actId="1076"/>
          <ac:picMkLst>
            <pc:docMk/>
            <pc:sldMk cId="1778534906" sldId="275"/>
            <ac:picMk id="7170" creationId="{2F839E5F-D273-8A4A-878A-AD71FAA83106}"/>
          </ac:picMkLst>
        </pc:picChg>
      </pc:sldChg>
      <pc:sldChg chg="delSp modSp new mod">
        <pc:chgData name="Felix Ley (feley)" userId="856e07bd-def7-4af9-8ca6-88ef500a0ed5" providerId="ADAL" clId="{9B7A7952-02CB-CF45-8C36-637CC57AA24B}" dt="2021-02-12T10:53:08.196" v="2523" actId="478"/>
        <pc:sldMkLst>
          <pc:docMk/>
          <pc:sldMk cId="351275365" sldId="276"/>
        </pc:sldMkLst>
        <pc:spChg chg="mod">
          <ac:chgData name="Felix Ley (feley)" userId="856e07bd-def7-4af9-8ca6-88ef500a0ed5" providerId="ADAL" clId="{9B7A7952-02CB-CF45-8C36-637CC57AA24B}" dt="2021-02-12T10:53:02.850" v="2522" actId="20577"/>
          <ac:spMkLst>
            <pc:docMk/>
            <pc:sldMk cId="351275365" sldId="276"/>
            <ac:spMk id="2" creationId="{AA776888-2C60-D544-8A64-58147F5670EA}"/>
          </ac:spMkLst>
        </pc:spChg>
        <pc:spChg chg="del">
          <ac:chgData name="Felix Ley (feley)" userId="856e07bd-def7-4af9-8ca6-88ef500a0ed5" providerId="ADAL" clId="{9B7A7952-02CB-CF45-8C36-637CC57AA24B}" dt="2021-02-12T10:53:08.196" v="2523" actId="478"/>
          <ac:spMkLst>
            <pc:docMk/>
            <pc:sldMk cId="351275365" sldId="276"/>
            <ac:spMk id="3" creationId="{D2DC9169-AF67-634C-A626-0C66FBEE4118}"/>
          </ac:spMkLst>
        </pc:spChg>
      </pc:sldChg>
      <pc:sldMasterChg chg="addSp modSp mod addSldLayout modSldLayout">
        <pc:chgData name="Felix Ley (feley)" userId="856e07bd-def7-4af9-8ca6-88ef500a0ed5" providerId="ADAL" clId="{9B7A7952-02CB-CF45-8C36-637CC57AA24B}" dt="2021-02-11T19:36:42.174" v="322" actId="11236"/>
        <pc:sldMasterMkLst>
          <pc:docMk/>
          <pc:sldMasterMk cId="2750638941" sldId="2147483687"/>
        </pc:sldMasterMkLst>
        <pc:spChg chg="mod">
          <ac:chgData name="Felix Ley (feley)" userId="856e07bd-def7-4af9-8ca6-88ef500a0ed5" providerId="ADAL" clId="{9B7A7952-02CB-CF45-8C36-637CC57AA24B}" dt="2021-02-11T19:27:39.373" v="197" actId="14100"/>
          <ac:spMkLst>
            <pc:docMk/>
            <pc:sldMasterMk cId="2750638941" sldId="2147483687"/>
            <ac:spMk id="2" creationId="{93B7982B-BC6B-B14D-9442-A8C68B01D2E6}"/>
          </ac:spMkLst>
        </pc:spChg>
        <pc:spChg chg="mod">
          <ac:chgData name="Felix Ley (feley)" userId="856e07bd-def7-4af9-8ca6-88ef500a0ed5" providerId="ADAL" clId="{9B7A7952-02CB-CF45-8C36-637CC57AA24B}" dt="2021-02-11T19:30:16.333" v="256" actId="768"/>
          <ac:spMkLst>
            <pc:docMk/>
            <pc:sldMasterMk cId="2750638941" sldId="2147483687"/>
            <ac:spMk id="4" creationId="{135267CE-1FE1-7940-AB35-D64527CF89D4}"/>
          </ac:spMkLst>
        </pc:spChg>
        <pc:spChg chg="mod">
          <ac:chgData name="Felix Ley (feley)" userId="856e07bd-def7-4af9-8ca6-88ef500a0ed5" providerId="ADAL" clId="{9B7A7952-02CB-CF45-8C36-637CC57AA24B}" dt="2021-02-11T19:33:03.518" v="308" actId="20577"/>
          <ac:spMkLst>
            <pc:docMk/>
            <pc:sldMasterMk cId="2750638941" sldId="2147483687"/>
            <ac:spMk id="5" creationId="{3D827918-6026-5D46-97C0-35FC04B3523F}"/>
          </ac:spMkLst>
        </pc:spChg>
        <pc:spChg chg="mod">
          <ac:chgData name="Felix Ley (feley)" userId="856e07bd-def7-4af9-8ca6-88ef500a0ed5" providerId="ADAL" clId="{9B7A7952-02CB-CF45-8C36-637CC57AA24B}" dt="2021-02-11T19:30:32.647" v="295"/>
          <ac:spMkLst>
            <pc:docMk/>
            <pc:sldMasterMk cId="2750638941" sldId="2147483687"/>
            <ac:spMk id="6" creationId="{6AC25B9E-38AA-FC46-A349-FCD72C45D17D}"/>
          </ac:spMkLst>
        </pc:spChg>
        <pc:spChg chg="add mod">
          <ac:chgData name="Felix Ley (feley)" userId="856e07bd-def7-4af9-8ca6-88ef500a0ed5" providerId="ADAL" clId="{9B7A7952-02CB-CF45-8C36-637CC57AA24B}" dt="2021-02-11T19:28:19.049" v="212" actId="207"/>
          <ac:spMkLst>
            <pc:docMk/>
            <pc:sldMasterMk cId="2750638941" sldId="2147483687"/>
            <ac:spMk id="9" creationId="{04B2909B-E78F-C64B-B48B-AEA5389BFE42}"/>
          </ac:spMkLst>
        </pc:spChg>
        <pc:picChg chg="add mod">
          <ac:chgData name="Felix Ley (feley)" userId="856e07bd-def7-4af9-8ca6-88ef500a0ed5" providerId="ADAL" clId="{9B7A7952-02CB-CF45-8C36-637CC57AA24B}" dt="2021-02-11T19:26:42.416" v="170" actId="1076"/>
          <ac:picMkLst>
            <pc:docMk/>
            <pc:sldMasterMk cId="2750638941" sldId="2147483687"/>
            <ac:picMk id="8" creationId="{D63E16EF-0341-0141-AA1F-0FDD4C67BA60}"/>
          </ac:picMkLst>
        </pc:picChg>
        <pc:sldLayoutChg chg="addSp delSp modSp mod">
          <pc:chgData name="Felix Ley (feley)" userId="856e07bd-def7-4af9-8ca6-88ef500a0ed5" providerId="ADAL" clId="{9B7A7952-02CB-CF45-8C36-637CC57AA24B}" dt="2021-02-11T19:33:12.454" v="313" actId="20577"/>
          <pc:sldLayoutMkLst>
            <pc:docMk/>
            <pc:sldMasterMk cId="2750638941" sldId="2147483687"/>
            <pc:sldLayoutMk cId="2128535353" sldId="2147483688"/>
          </pc:sldLayoutMkLst>
          <pc:spChg chg="mod">
            <ac:chgData name="Felix Ley (feley)" userId="856e07bd-def7-4af9-8ca6-88ef500a0ed5" providerId="ADAL" clId="{9B7A7952-02CB-CF45-8C36-637CC57AA24B}" dt="2021-02-11T19:30:07.281" v="255" actId="20577"/>
            <ac:spMkLst>
              <pc:docMk/>
              <pc:sldMasterMk cId="2750638941" sldId="2147483687"/>
              <pc:sldLayoutMk cId="2128535353" sldId="2147483688"/>
              <ac:spMk id="4" creationId="{564A6B5F-92DA-C541-8B2F-F42249D9BF4B}"/>
            </ac:spMkLst>
          </pc:spChg>
          <pc:spChg chg="mod">
            <ac:chgData name="Felix Ley (feley)" userId="856e07bd-def7-4af9-8ca6-88ef500a0ed5" providerId="ADAL" clId="{9B7A7952-02CB-CF45-8C36-637CC57AA24B}" dt="2021-02-11T19:33:12.454" v="313" actId="20577"/>
            <ac:spMkLst>
              <pc:docMk/>
              <pc:sldMasterMk cId="2750638941" sldId="2147483687"/>
              <pc:sldLayoutMk cId="2128535353" sldId="2147483688"/>
              <ac:spMk id="5" creationId="{C5986230-FFC3-F840-ACE8-D173CC378C80}"/>
            </ac:spMkLst>
          </pc:spChg>
          <pc:spChg chg="add del mod">
            <ac:chgData name="Felix Ley (feley)" userId="856e07bd-def7-4af9-8ca6-88ef500a0ed5" providerId="ADAL" clId="{9B7A7952-02CB-CF45-8C36-637CC57AA24B}" dt="2021-02-11T19:29:56.276" v="253"/>
            <ac:spMkLst>
              <pc:docMk/>
              <pc:sldMasterMk cId="2750638941" sldId="2147483687"/>
              <pc:sldLayoutMk cId="2128535353" sldId="2147483688"/>
              <ac:spMk id="7" creationId="{4D23C3B0-AEB4-CD44-971F-9957EA9D9D61}"/>
            </ac:spMkLst>
          </pc:spChg>
        </pc:sldLayoutChg>
        <pc:sldLayoutChg chg="addSp delSp modSp mod">
          <pc:chgData name="Felix Ley (feley)" userId="856e07bd-def7-4af9-8ca6-88ef500a0ed5" providerId="ADAL" clId="{9B7A7952-02CB-CF45-8C36-637CC57AA24B}" dt="2021-02-11T19:32:10.378" v="303"/>
          <pc:sldLayoutMkLst>
            <pc:docMk/>
            <pc:sldMasterMk cId="2750638941" sldId="2147483687"/>
            <pc:sldLayoutMk cId="708665886" sldId="2147483689"/>
          </pc:sldLayoutMkLst>
          <pc:spChg chg="del mod">
            <ac:chgData name="Felix Ley (feley)" userId="856e07bd-def7-4af9-8ca6-88ef500a0ed5" providerId="ADAL" clId="{9B7A7952-02CB-CF45-8C36-637CC57AA24B}" dt="2021-02-11T19:32:07.550" v="302"/>
            <ac:spMkLst>
              <pc:docMk/>
              <pc:sldMasterMk cId="2750638941" sldId="2147483687"/>
              <pc:sldLayoutMk cId="708665886" sldId="2147483689"/>
              <ac:spMk id="4" creationId="{716FBC80-917E-EE49-963E-138C9D8D85E3}"/>
            </ac:spMkLst>
          </pc:spChg>
          <pc:spChg chg="del">
            <ac:chgData name="Felix Ley (feley)" userId="856e07bd-def7-4af9-8ca6-88ef500a0ed5" providerId="ADAL" clId="{9B7A7952-02CB-CF45-8C36-637CC57AA24B}" dt="2021-02-11T19:31:21.361" v="298" actId="478"/>
            <ac:spMkLst>
              <pc:docMk/>
              <pc:sldMasterMk cId="2750638941" sldId="2147483687"/>
              <pc:sldLayoutMk cId="708665886" sldId="2147483689"/>
              <ac:spMk id="5" creationId="{D4334A56-1E6C-2744-AB25-F584141F0FC1}"/>
            </ac:spMkLst>
          </pc:spChg>
          <pc:spChg chg="del mod">
            <ac:chgData name="Felix Ley (feley)" userId="856e07bd-def7-4af9-8ca6-88ef500a0ed5" providerId="ADAL" clId="{9B7A7952-02CB-CF45-8C36-637CC57AA24B}" dt="2021-02-11T19:32:07.550" v="302"/>
            <ac:spMkLst>
              <pc:docMk/>
              <pc:sldMasterMk cId="2750638941" sldId="2147483687"/>
              <pc:sldLayoutMk cId="708665886" sldId="2147483689"/>
              <ac:spMk id="6" creationId="{1EF7A809-0680-8A4A-8B1A-FEF9476909AE}"/>
            </ac:spMkLst>
          </pc:spChg>
          <pc:spChg chg="add del mod">
            <ac:chgData name="Felix Ley (feley)" userId="856e07bd-def7-4af9-8ca6-88ef500a0ed5" providerId="ADAL" clId="{9B7A7952-02CB-CF45-8C36-637CC57AA24B}" dt="2021-02-11T19:31:19.522" v="297" actId="478"/>
            <ac:spMkLst>
              <pc:docMk/>
              <pc:sldMasterMk cId="2750638941" sldId="2147483687"/>
              <pc:sldLayoutMk cId="708665886" sldId="2147483689"/>
              <ac:spMk id="7" creationId="{70805E4F-E665-B148-9CC5-DD87EDA010DF}"/>
            </ac:spMkLst>
          </pc:spChg>
          <pc:spChg chg="add del mod">
            <ac:chgData name="Felix Ley (feley)" userId="856e07bd-def7-4af9-8ca6-88ef500a0ed5" providerId="ADAL" clId="{9B7A7952-02CB-CF45-8C36-637CC57AA24B}" dt="2021-02-11T19:32:07.550" v="302"/>
            <ac:spMkLst>
              <pc:docMk/>
              <pc:sldMasterMk cId="2750638941" sldId="2147483687"/>
              <pc:sldLayoutMk cId="708665886" sldId="2147483689"/>
              <ac:spMk id="8" creationId="{3FDCE3AB-D47B-AC4C-A73C-B514DAC5787E}"/>
            </ac:spMkLst>
          </pc:spChg>
          <pc:spChg chg="add mod">
            <ac:chgData name="Felix Ley (feley)" userId="856e07bd-def7-4af9-8ca6-88ef500a0ed5" providerId="ADAL" clId="{9B7A7952-02CB-CF45-8C36-637CC57AA24B}" dt="2021-02-11T19:32:10.378" v="303"/>
            <ac:spMkLst>
              <pc:docMk/>
              <pc:sldMasterMk cId="2750638941" sldId="2147483687"/>
              <pc:sldLayoutMk cId="708665886" sldId="2147483689"/>
              <ac:spMk id="9" creationId="{559F81CA-2CEF-3F4A-AAEA-3D3B1912827D}"/>
            </ac:spMkLst>
          </pc:spChg>
          <pc:spChg chg="add mod">
            <ac:chgData name="Felix Ley (feley)" userId="856e07bd-def7-4af9-8ca6-88ef500a0ed5" providerId="ADAL" clId="{9B7A7952-02CB-CF45-8C36-637CC57AA24B}" dt="2021-02-11T19:32:10.378" v="303"/>
            <ac:spMkLst>
              <pc:docMk/>
              <pc:sldMasterMk cId="2750638941" sldId="2147483687"/>
              <pc:sldLayoutMk cId="708665886" sldId="2147483689"/>
              <ac:spMk id="10" creationId="{C6EB5CC0-AA01-B042-9D6D-53D2C37AACA9}"/>
            </ac:spMkLst>
          </pc:spChg>
          <pc:spChg chg="add mod">
            <ac:chgData name="Felix Ley (feley)" userId="856e07bd-def7-4af9-8ca6-88ef500a0ed5" providerId="ADAL" clId="{9B7A7952-02CB-CF45-8C36-637CC57AA24B}" dt="2021-02-11T19:32:10.378" v="303"/>
            <ac:spMkLst>
              <pc:docMk/>
              <pc:sldMasterMk cId="2750638941" sldId="2147483687"/>
              <pc:sldLayoutMk cId="708665886" sldId="2147483689"/>
              <ac:spMk id="11" creationId="{CBFB0047-766C-1A47-B758-242526128B37}"/>
            </ac:spMkLst>
          </pc:spChg>
        </pc:sldLayoutChg>
        <pc:sldLayoutChg chg="new mod">
          <pc:chgData name="Felix Ley (feley)" userId="856e07bd-def7-4af9-8ca6-88ef500a0ed5" providerId="ADAL" clId="{9B7A7952-02CB-CF45-8C36-637CC57AA24B}" dt="2021-02-11T19:36:33.821" v="321" actId="11236"/>
          <pc:sldLayoutMkLst>
            <pc:docMk/>
            <pc:sldMasterMk cId="2750638941" sldId="2147483687"/>
            <pc:sldLayoutMk cId="3061399139" sldId="2147483699"/>
          </pc:sldLayoutMkLst>
        </pc:sldLayoutChg>
        <pc:sldLayoutChg chg="new mod">
          <pc:chgData name="Felix Ley (feley)" userId="856e07bd-def7-4af9-8ca6-88ef500a0ed5" providerId="ADAL" clId="{9B7A7952-02CB-CF45-8C36-637CC57AA24B}" dt="2021-02-11T19:36:42.174" v="322" actId="11236"/>
          <pc:sldLayoutMkLst>
            <pc:docMk/>
            <pc:sldMasterMk cId="2750638941" sldId="2147483687"/>
            <pc:sldLayoutMk cId="1413301386" sldId="2147483700"/>
          </pc:sldLayoutMkLst>
        </pc:sldLayoutChg>
      </pc:sldMasterChg>
      <pc:sldMasterChg chg="new del mod addSldLayout delSldLayout">
        <pc:chgData name="Felix Ley (feley)" userId="856e07bd-def7-4af9-8ca6-88ef500a0ed5" providerId="ADAL" clId="{9B7A7952-02CB-CF45-8C36-637CC57AA24B}" dt="2021-02-11T19:32:16.518" v="305" actId="6938"/>
        <pc:sldMasterMkLst>
          <pc:docMk/>
          <pc:sldMasterMk cId="152285835" sldId="2147483699"/>
        </pc:sldMasterMkLst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371561105" sldId="2147483700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2514893638" sldId="2147483701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267649064" sldId="2147483702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563431020" sldId="2147483703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2107652591" sldId="2147483704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4050711903" sldId="2147483705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3208311188" sldId="2147483706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4131136892" sldId="2147483707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4016166488" sldId="2147483708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1993730354" sldId="2147483709"/>
          </pc:sldLayoutMkLst>
        </pc:sldLayoutChg>
        <pc:sldLayoutChg chg="new del replId">
          <pc:chgData name="Felix Ley (feley)" userId="856e07bd-def7-4af9-8ca6-88ef500a0ed5" providerId="ADAL" clId="{9B7A7952-02CB-CF45-8C36-637CC57AA24B}" dt="2021-02-11T19:32:16.518" v="305" actId="6938"/>
          <pc:sldLayoutMkLst>
            <pc:docMk/>
            <pc:sldMasterMk cId="152285835" sldId="2147483699"/>
            <pc:sldLayoutMk cId="2222656545" sldId="2147483710"/>
          </pc:sldLayoutMkLst>
        </pc:sldLayoutChg>
      </pc:sldMasterChg>
    </pc:docChg>
  </pc:docChgLst>
  <pc:docChgLst>
    <pc:chgData name="Felix Ley (feley)" userId="S::felix.ley@smail.th-koeln.de::043dc8c5-9986-491a-9bcd-cba1f0516a1f" providerId="AD" clId="Web-{24B503C2-84A6-4E0D-B2D6-85D4E3E9283B}"/>
    <pc:docChg chg="addSld modSld">
      <pc:chgData name="Felix Ley (feley)" userId="S::felix.ley@smail.th-koeln.de::043dc8c5-9986-491a-9bcd-cba1f0516a1f" providerId="AD" clId="Web-{24B503C2-84A6-4E0D-B2D6-85D4E3E9283B}" dt="2021-02-11T19:15:43.749" v="1"/>
      <pc:docMkLst>
        <pc:docMk/>
      </pc:docMkLst>
      <pc:sldChg chg="delSp new">
        <pc:chgData name="Felix Ley (feley)" userId="S::felix.ley@smail.th-koeln.de::043dc8c5-9986-491a-9bcd-cba1f0516a1f" providerId="AD" clId="Web-{24B503C2-84A6-4E0D-B2D6-85D4E3E9283B}" dt="2021-02-11T19:15:43.749" v="1"/>
        <pc:sldMkLst>
          <pc:docMk/>
          <pc:sldMk cId="3323010153" sldId="263"/>
        </pc:sldMkLst>
        <pc:spChg chg="del">
          <ac:chgData name="Felix Ley (feley)" userId="S::felix.ley@smail.th-koeln.de::043dc8c5-9986-491a-9bcd-cba1f0516a1f" providerId="AD" clId="Web-{24B503C2-84A6-4E0D-B2D6-85D4E3E9283B}" dt="2021-02-11T19:15:43.749" v="1"/>
          <ac:spMkLst>
            <pc:docMk/>
            <pc:sldMk cId="3323010153" sldId="263"/>
            <ac:spMk id="3" creationId="{28CF2D98-5E0B-4C85-855E-42E6BE184C8D}"/>
          </ac:spMkLst>
        </pc:spChg>
      </pc:sldChg>
    </pc:docChg>
  </pc:docChgLst>
  <pc:docChgLst>
    <pc:chgData name="Robert Jan Meier (rmeier)" userId="d40dc081-4e65-4b60-8a52-c05f5983939e" providerId="ADAL" clId="{B0F3C23A-A544-AC44-9349-E27758C4725D}"/>
    <pc:docChg chg="undo redo custSel addSld delSld modSld sldOrd">
      <pc:chgData name="Robert Jan Meier (rmeier)" userId="d40dc081-4e65-4b60-8a52-c05f5983939e" providerId="ADAL" clId="{B0F3C23A-A544-AC44-9349-E27758C4725D}" dt="2021-02-12T10:46:07.459" v="3778" actId="1076"/>
      <pc:docMkLst>
        <pc:docMk/>
      </pc:docMkLst>
      <pc:sldChg chg="modSp">
        <pc:chgData name="Robert Jan Meier (rmeier)" userId="d40dc081-4e65-4b60-8a52-c05f5983939e" providerId="ADAL" clId="{B0F3C23A-A544-AC44-9349-E27758C4725D}" dt="2021-02-11T19:32:38.877" v="1048"/>
        <pc:sldMkLst>
          <pc:docMk/>
          <pc:sldMk cId="1552135091" sldId="257"/>
        </pc:sldMkLst>
        <pc:graphicFrameChg chg="mod">
          <ac:chgData name="Robert Jan Meier (rmeier)" userId="d40dc081-4e65-4b60-8a52-c05f5983939e" providerId="ADAL" clId="{B0F3C23A-A544-AC44-9349-E27758C4725D}" dt="2021-02-11T19:32:38.877" v="1048"/>
          <ac:graphicFrameMkLst>
            <pc:docMk/>
            <pc:sldMk cId="1552135091" sldId="257"/>
            <ac:graphicFrameMk id="5" creationId="{EB041487-68F7-4AE2-9CE4-7AEEAF235476}"/>
          </ac:graphicFrameMkLst>
        </pc:graphicFrameChg>
      </pc:sldChg>
      <pc:sldChg chg="addSp delSp modSp mod setBg setClrOvrMap">
        <pc:chgData name="Robert Jan Meier (rmeier)" userId="d40dc081-4e65-4b60-8a52-c05f5983939e" providerId="ADAL" clId="{B0F3C23A-A544-AC44-9349-E27758C4725D}" dt="2021-02-11T19:33:51.558" v="1050" actId="5793"/>
        <pc:sldMkLst>
          <pc:docMk/>
          <pc:sldMk cId="1040605223" sldId="258"/>
        </pc:sldMkLst>
        <pc:spChg chg="mod ord">
          <ac:chgData name="Robert Jan Meier (rmeier)" userId="d40dc081-4e65-4b60-8a52-c05f5983939e" providerId="ADAL" clId="{B0F3C23A-A544-AC44-9349-E27758C4725D}" dt="2021-02-11T19:19:07.718" v="386" actId="26606"/>
          <ac:spMkLst>
            <pc:docMk/>
            <pc:sldMk cId="1040605223" sldId="258"/>
            <ac:spMk id="2" creationId="{AD8FC560-43E8-5B43-A34E-704BB65109AA}"/>
          </ac:spMkLst>
        </pc:spChg>
        <pc:spChg chg="mod">
          <ac:chgData name="Robert Jan Meier (rmeier)" userId="d40dc081-4e65-4b60-8a52-c05f5983939e" providerId="ADAL" clId="{B0F3C23A-A544-AC44-9349-E27758C4725D}" dt="2021-02-11T19:33:51.558" v="1050" actId="5793"/>
          <ac:spMkLst>
            <pc:docMk/>
            <pc:sldMk cId="1040605223" sldId="258"/>
            <ac:spMk id="3" creationId="{7F18B489-1932-8B43-987F-D43A00272ACA}"/>
          </ac:spMkLst>
        </pc:spChg>
        <pc:spChg chg="add del mod">
          <ac:chgData name="Robert Jan Meier (rmeier)" userId="d40dc081-4e65-4b60-8a52-c05f5983939e" providerId="ADAL" clId="{B0F3C23A-A544-AC44-9349-E27758C4725D}" dt="2021-02-11T18:51:33.769" v="1" actId="478"/>
          <ac:spMkLst>
            <pc:docMk/>
            <pc:sldMk cId="1040605223" sldId="258"/>
            <ac:spMk id="4" creationId="{391D8B97-1C74-2A4F-9A29-D079ADF77C83}"/>
          </ac:spMkLst>
        </pc:spChg>
        <pc:spChg chg="add del mod">
          <ac:chgData name="Robert Jan Meier (rmeier)" userId="d40dc081-4e65-4b60-8a52-c05f5983939e" providerId="ADAL" clId="{B0F3C23A-A544-AC44-9349-E27758C4725D}" dt="2021-02-11T18:51:58.381" v="3" actId="478"/>
          <ac:spMkLst>
            <pc:docMk/>
            <pc:sldMk cId="1040605223" sldId="258"/>
            <ac:spMk id="5" creationId="{E22A3F98-D73A-4048-99A9-2DED7EFC3674}"/>
          </ac:spMkLst>
        </pc:spChg>
        <pc:spChg chg="add del">
          <ac:chgData name="Robert Jan Meier (rmeier)" userId="d40dc081-4e65-4b60-8a52-c05f5983939e" providerId="ADAL" clId="{B0F3C23A-A544-AC44-9349-E27758C4725D}" dt="2021-02-11T19:18:45.005" v="375" actId="26606"/>
          <ac:spMkLst>
            <pc:docMk/>
            <pc:sldMk cId="1040605223" sldId="258"/>
            <ac:spMk id="8" creationId="{907EF6B7-1338-4443-8C46-6A318D952DFD}"/>
          </ac:spMkLst>
        </pc:spChg>
        <pc:spChg chg="add del">
          <ac:chgData name="Robert Jan Meier (rmeier)" userId="d40dc081-4e65-4b60-8a52-c05f5983939e" providerId="ADAL" clId="{B0F3C23A-A544-AC44-9349-E27758C4725D}" dt="2021-02-11T19:18:45.005" v="375" actId="26606"/>
          <ac:spMkLst>
            <pc:docMk/>
            <pc:sldMk cId="1040605223" sldId="258"/>
            <ac:spMk id="10" creationId="{DAAE4CDD-124C-4DCF-9584-B6033B545DD5}"/>
          </ac:spMkLst>
        </pc:spChg>
        <pc:spChg chg="add del">
          <ac:chgData name="Robert Jan Meier (rmeier)" userId="d40dc081-4e65-4b60-8a52-c05f5983939e" providerId="ADAL" clId="{B0F3C23A-A544-AC44-9349-E27758C4725D}" dt="2021-02-11T19:18:45.005" v="375" actId="26606"/>
          <ac:spMkLst>
            <pc:docMk/>
            <pc:sldMk cId="1040605223" sldId="258"/>
            <ac:spMk id="12" creationId="{081E4A58-353D-44AE-B2FC-2A74E2E400F7}"/>
          </ac:spMkLst>
        </pc:spChg>
        <pc:spChg chg="add del">
          <ac:chgData name="Robert Jan Meier (rmeier)" userId="d40dc081-4e65-4b60-8a52-c05f5983939e" providerId="ADAL" clId="{B0F3C23A-A544-AC44-9349-E27758C4725D}" dt="2021-02-11T19:18:50.150" v="377" actId="26606"/>
          <ac:spMkLst>
            <pc:docMk/>
            <pc:sldMk cId="1040605223" sldId="258"/>
            <ac:spMk id="14" creationId="{C7FA33FF-088D-4F16-95A2-2C64D353DEA8}"/>
          </ac:spMkLst>
        </pc:spChg>
        <pc:spChg chg="add del">
          <ac:chgData name="Robert Jan Meier (rmeier)" userId="d40dc081-4e65-4b60-8a52-c05f5983939e" providerId="ADAL" clId="{B0F3C23A-A544-AC44-9349-E27758C4725D}" dt="2021-02-11T19:18:50.150" v="377" actId="26606"/>
          <ac:spMkLst>
            <pc:docMk/>
            <pc:sldMk cId="1040605223" sldId="258"/>
            <ac:spMk id="15" creationId="{A376EFB1-01CF-419F-ABF1-2AF02BBFCBD1}"/>
          </ac:spMkLst>
        </pc:spChg>
        <pc:spChg chg="add del">
          <ac:chgData name="Robert Jan Meier (rmeier)" userId="d40dc081-4e65-4b60-8a52-c05f5983939e" providerId="ADAL" clId="{B0F3C23A-A544-AC44-9349-E27758C4725D}" dt="2021-02-11T19:18:50.150" v="377" actId="26606"/>
          <ac:spMkLst>
            <pc:docMk/>
            <pc:sldMk cId="1040605223" sldId="258"/>
            <ac:spMk id="16" creationId="{FF9DEA15-78BD-4750-AA18-B9F28A6D5AB8}"/>
          </ac:spMkLst>
        </pc:spChg>
        <pc:spChg chg="add del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18" creationId="{907EF6B7-1338-4443-8C46-6A318D952DFD}"/>
          </ac:spMkLst>
        </pc:spChg>
        <pc:spChg chg="add del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19" creationId="{DAAE4CDD-124C-4DCF-9584-B6033B545DD5}"/>
          </ac:spMkLst>
        </pc:spChg>
        <pc:spChg chg="add del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20" creationId="{081E4A58-353D-44AE-B2FC-2A74E2E400F7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25" creationId="{E92FEB64-6EEA-4759-B4A4-BD2C1E660BA8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27" creationId="{B10BB131-AC8E-4A8E-A5D1-36260F720C3B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29" creationId="{14847E93-7DC1-4D4B-8829-B19AA7137C50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31" creationId="{5566D6E1-03A1-4D73-A4E0-35D74D568A04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33" creationId="{9F835A99-04AC-494A-A572-AFE8413CC938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35" creationId="{7B786209-1B0B-4CA9-9BDD-F7327066A84D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37" creationId="{2D2964BB-484D-45AE-AD66-D407D0629652}"/>
          </ac:spMkLst>
        </pc:spChg>
        <pc:spChg chg="add del">
          <ac:chgData name="Robert Jan Meier (rmeier)" userId="d40dc081-4e65-4b60-8a52-c05f5983939e" providerId="ADAL" clId="{B0F3C23A-A544-AC44-9349-E27758C4725D}" dt="2021-02-11T19:19:04.624" v="380" actId="26606"/>
          <ac:spMkLst>
            <pc:docMk/>
            <pc:sldMk cId="1040605223" sldId="258"/>
            <ac:spMk id="39" creationId="{6691AC69-A76E-4DAB-B565-468B6B87ACF3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1" creationId="{1709F1D5-B0F1-4714-A239-E5B61C161915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2" creationId="{228FB460-D3FF-4440-A020-05982A09E517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3" creationId="{14847E93-7DC1-4D4B-8829-B19AA7137C50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4" creationId="{5566D6E1-03A1-4D73-A4E0-35D74D568A04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5" creationId="{9F835A99-04AC-494A-A572-AFE8413CC938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6" creationId="{7B786209-1B0B-4CA9-9BDD-F7327066A84D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7" creationId="{2D2964BB-484D-45AE-AD66-D407D0629652}"/>
          </ac:spMkLst>
        </pc:spChg>
        <pc:spChg chg="add del">
          <ac:chgData name="Robert Jan Meier (rmeier)" userId="d40dc081-4e65-4b60-8a52-c05f5983939e" providerId="ADAL" clId="{B0F3C23A-A544-AC44-9349-E27758C4725D}" dt="2021-02-11T19:19:05.921" v="382" actId="26606"/>
          <ac:spMkLst>
            <pc:docMk/>
            <pc:sldMk cId="1040605223" sldId="258"/>
            <ac:spMk id="48" creationId="{6691AC69-A76E-4DAB-B565-468B6B87ACF3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0" creationId="{E92FEB64-6EEA-4759-B4A4-BD2C1E660BA8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1" creationId="{B10BB131-AC8E-4A8E-A5D1-36260F720C3B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2" creationId="{14847E93-7DC1-4D4B-8829-B19AA7137C50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3" creationId="{5566D6E1-03A1-4D73-A4E0-35D74D568A04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4" creationId="{9F835A99-04AC-494A-A572-AFE8413CC938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5" creationId="{7B786209-1B0B-4CA9-9BDD-F7327066A84D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6" creationId="{2D2964BB-484D-45AE-AD66-D407D0629652}"/>
          </ac:spMkLst>
        </pc:spChg>
        <pc:spChg chg="add del">
          <ac:chgData name="Robert Jan Meier (rmeier)" userId="d40dc081-4e65-4b60-8a52-c05f5983939e" providerId="ADAL" clId="{B0F3C23A-A544-AC44-9349-E27758C4725D}" dt="2021-02-11T19:19:06.759" v="384" actId="26606"/>
          <ac:spMkLst>
            <pc:docMk/>
            <pc:sldMk cId="1040605223" sldId="258"/>
            <ac:spMk id="57" creationId="{6691AC69-A76E-4DAB-B565-468B6B87ACF3}"/>
          </ac:spMkLst>
        </pc:spChg>
        <pc:spChg chg="add del">
          <ac:chgData name="Robert Jan Meier (rmeier)" userId="d40dc081-4e65-4b60-8a52-c05f5983939e" providerId="ADAL" clId="{B0F3C23A-A544-AC44-9349-E27758C4725D}" dt="2021-02-11T19:19:07.718" v="386" actId="26606"/>
          <ac:spMkLst>
            <pc:docMk/>
            <pc:sldMk cId="1040605223" sldId="258"/>
            <ac:spMk id="59" creationId="{004A8AE1-9605-41DC-920F-A4B8E8F2391D}"/>
          </ac:spMkLst>
        </pc:spChg>
        <pc:spChg chg="add del">
          <ac:chgData name="Robert Jan Meier (rmeier)" userId="d40dc081-4e65-4b60-8a52-c05f5983939e" providerId="ADAL" clId="{B0F3C23A-A544-AC44-9349-E27758C4725D}" dt="2021-02-11T19:19:07.718" v="386" actId="26606"/>
          <ac:spMkLst>
            <pc:docMk/>
            <pc:sldMk cId="1040605223" sldId="258"/>
            <ac:spMk id="60" creationId="{5B7778FC-632E-4DCA-A7CB-0D7731CCF970}"/>
          </ac:spMkLst>
        </pc:spChg>
        <pc:spChg chg="add del">
          <ac:chgData name="Robert Jan Meier (rmeier)" userId="d40dc081-4e65-4b60-8a52-c05f5983939e" providerId="ADAL" clId="{B0F3C23A-A544-AC44-9349-E27758C4725D}" dt="2021-02-11T19:19:07.718" v="386" actId="26606"/>
          <ac:spMkLst>
            <pc:docMk/>
            <pc:sldMk cId="1040605223" sldId="258"/>
            <ac:spMk id="61" creationId="{B10BB131-AC8E-4A8E-A5D1-36260F720C3B}"/>
          </ac:spMkLst>
        </pc:spChg>
        <pc:spChg chg="add del">
          <ac:chgData name="Robert Jan Meier (rmeier)" userId="d40dc081-4e65-4b60-8a52-c05f5983939e" providerId="ADAL" clId="{B0F3C23A-A544-AC44-9349-E27758C4725D}" dt="2021-02-11T19:19:07.718" v="386" actId="26606"/>
          <ac:spMkLst>
            <pc:docMk/>
            <pc:sldMk cId="1040605223" sldId="258"/>
            <ac:spMk id="62" creationId="{FA23A907-97FB-4A8F-880A-DD77401C4296}"/>
          </ac:spMkLst>
        </pc:spChg>
        <pc:spChg chg="add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64" creationId="{907EF6B7-1338-4443-8C46-6A318D952DFD}"/>
          </ac:spMkLst>
        </pc:spChg>
        <pc:spChg chg="add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65" creationId="{DAAE4CDD-124C-4DCF-9584-B6033B545DD5}"/>
          </ac:spMkLst>
        </pc:spChg>
        <pc:spChg chg="add">
          <ac:chgData name="Robert Jan Meier (rmeier)" userId="d40dc081-4e65-4b60-8a52-c05f5983939e" providerId="ADAL" clId="{B0F3C23A-A544-AC44-9349-E27758C4725D}" dt="2021-02-11T19:19:07.725" v="387" actId="26606"/>
          <ac:spMkLst>
            <pc:docMk/>
            <pc:sldMk cId="1040605223" sldId="258"/>
            <ac:spMk id="66" creationId="{081E4A58-353D-44AE-B2FC-2A74E2E400F7}"/>
          </ac:spMkLst>
        </pc:spChg>
        <pc:picChg chg="add del mod">
          <ac:chgData name="Robert Jan Meier (rmeier)" userId="d40dc081-4e65-4b60-8a52-c05f5983939e" providerId="ADAL" clId="{B0F3C23A-A544-AC44-9349-E27758C4725D}" dt="2021-02-11T19:18:22.102" v="373" actId="478"/>
          <ac:picMkLst>
            <pc:docMk/>
            <pc:sldMk cId="1040605223" sldId="258"/>
            <ac:picMk id="6" creationId="{9DA78BC7-2097-474B-8352-1F97FB1083E0}"/>
          </ac:picMkLst>
        </pc:picChg>
      </pc:sldChg>
      <pc:sldChg chg="addSp delSp modSp del mod setBg">
        <pc:chgData name="Robert Jan Meier (rmeier)" userId="d40dc081-4e65-4b60-8a52-c05f5983939e" providerId="ADAL" clId="{B0F3C23A-A544-AC44-9349-E27758C4725D}" dt="2021-02-12T08:48:09.794" v="3339" actId="2696"/>
        <pc:sldMkLst>
          <pc:docMk/>
          <pc:sldMk cId="1389145105" sldId="259"/>
        </pc:sldMkLst>
        <pc:spChg chg="mod">
          <ac:chgData name="Robert Jan Meier (rmeier)" userId="d40dc081-4e65-4b60-8a52-c05f5983939e" providerId="ADAL" clId="{B0F3C23A-A544-AC44-9349-E27758C4725D}" dt="2021-02-11T19:14:56.506" v="336" actId="20577"/>
          <ac:spMkLst>
            <pc:docMk/>
            <pc:sldMk cId="1389145105" sldId="259"/>
            <ac:spMk id="2" creationId="{C7FD76D2-9400-FC47-9DBD-CF3A409A5774}"/>
          </ac:spMkLst>
        </pc:spChg>
        <pc:spChg chg="del mod">
          <ac:chgData name="Robert Jan Meier (rmeier)" userId="d40dc081-4e65-4b60-8a52-c05f5983939e" providerId="ADAL" clId="{B0F3C23A-A544-AC44-9349-E27758C4725D}" dt="2021-02-11T19:41:12.945" v="1427" actId="478"/>
          <ac:spMkLst>
            <pc:docMk/>
            <pc:sldMk cId="1389145105" sldId="259"/>
            <ac:spMk id="3" creationId="{93E7DFD3-3A6F-C346-921E-633F5D4F49C9}"/>
          </ac:spMkLst>
        </pc:spChg>
        <pc:spChg chg="add del mod">
          <ac:chgData name="Robert Jan Meier (rmeier)" userId="d40dc081-4e65-4b60-8a52-c05f5983939e" providerId="ADAL" clId="{B0F3C23A-A544-AC44-9349-E27758C4725D}" dt="2021-02-11T19:37:32.956" v="1128" actId="478"/>
          <ac:spMkLst>
            <pc:docMk/>
            <pc:sldMk cId="1389145105" sldId="259"/>
            <ac:spMk id="5" creationId="{0E3DE2F1-3390-AF40-8E15-0AEB4A11C3F2}"/>
          </ac:spMkLst>
        </pc:spChg>
        <pc:spChg chg="add del mod">
          <ac:chgData name="Robert Jan Meier (rmeier)" userId="d40dc081-4e65-4b60-8a52-c05f5983939e" providerId="ADAL" clId="{B0F3C23A-A544-AC44-9349-E27758C4725D}" dt="2021-02-11T19:32:22.605" v="1045"/>
          <ac:spMkLst>
            <pc:docMk/>
            <pc:sldMk cId="1389145105" sldId="259"/>
            <ac:spMk id="6" creationId="{E2BE09C0-C9A5-E144-A235-3A6FAAA0B896}"/>
          </ac:spMkLst>
        </pc:spChg>
        <pc:spChg chg="add del mod ord">
          <ac:chgData name="Robert Jan Meier (rmeier)" userId="d40dc081-4e65-4b60-8a52-c05f5983939e" providerId="ADAL" clId="{B0F3C23A-A544-AC44-9349-E27758C4725D}" dt="2021-02-11T20:08:47.526" v="1994" actId="478"/>
          <ac:spMkLst>
            <pc:docMk/>
            <pc:sldMk cId="1389145105" sldId="259"/>
            <ac:spMk id="7" creationId="{63B4B96F-3532-A34D-A43C-F8B32DCDD970}"/>
          </ac:spMkLst>
        </pc:spChg>
        <pc:spChg chg="add del mod">
          <ac:chgData name="Robert Jan Meier (rmeier)" userId="d40dc081-4e65-4b60-8a52-c05f5983939e" providerId="ADAL" clId="{B0F3C23A-A544-AC44-9349-E27758C4725D}" dt="2021-02-11T19:41:20.637" v="1430" actId="478"/>
          <ac:spMkLst>
            <pc:docMk/>
            <pc:sldMk cId="1389145105" sldId="259"/>
            <ac:spMk id="9" creationId="{E7080C1D-5B97-764C-837B-09F25D4DA669}"/>
          </ac:spMkLst>
        </pc:spChg>
        <pc:spChg chg="mod">
          <ac:chgData name="Robert Jan Meier (rmeier)" userId="d40dc081-4e65-4b60-8a52-c05f5983939e" providerId="ADAL" clId="{B0F3C23A-A544-AC44-9349-E27758C4725D}" dt="2021-02-11T19:54:02.812" v="1509" actId="26606"/>
          <ac:spMkLst>
            <pc:docMk/>
            <pc:sldMk cId="1389145105" sldId="259"/>
            <ac:spMk id="11" creationId="{378455B0-8395-0844-A984-8AECFA70D4A7}"/>
          </ac:spMkLst>
        </pc:spChg>
        <pc:spChg chg="add mod">
          <ac:chgData name="Robert Jan Meier (rmeier)" userId="d40dc081-4e65-4b60-8a52-c05f5983939e" providerId="ADAL" clId="{B0F3C23A-A544-AC44-9349-E27758C4725D}" dt="2021-02-12T08:29:52.484" v="3078" actId="1076"/>
          <ac:spMkLst>
            <pc:docMk/>
            <pc:sldMk cId="1389145105" sldId="259"/>
            <ac:spMk id="13" creationId="{1D206BCB-5375-9F40-8217-D2BA2AD2EF18}"/>
          </ac:spMkLst>
        </pc:spChg>
        <pc:spChg chg="add mod">
          <ac:chgData name="Robert Jan Meier (rmeier)" userId="d40dc081-4e65-4b60-8a52-c05f5983939e" providerId="ADAL" clId="{B0F3C23A-A544-AC44-9349-E27758C4725D}" dt="2021-02-11T21:11:48.328" v="2953" actId="1076"/>
          <ac:spMkLst>
            <pc:docMk/>
            <pc:sldMk cId="1389145105" sldId="259"/>
            <ac:spMk id="14" creationId="{C2FB440F-E2F2-964F-ADC5-B4BCBEE40CCD}"/>
          </ac:spMkLst>
        </pc:spChg>
        <pc:spChg chg="add del">
          <ac:chgData name="Robert Jan Meier (rmeier)" userId="d40dc081-4e65-4b60-8a52-c05f5983939e" providerId="ADAL" clId="{B0F3C23A-A544-AC44-9349-E27758C4725D}" dt="2021-02-11T19:54:02.812" v="1509" actId="26606"/>
          <ac:spMkLst>
            <pc:docMk/>
            <pc:sldMk cId="1389145105" sldId="259"/>
            <ac:spMk id="17" creationId="{5AAE9118-0436-4488-AC4A-C14DF6A7B6B1}"/>
          </ac:spMkLst>
        </pc:spChg>
        <pc:spChg chg="add mod">
          <ac:chgData name="Robert Jan Meier (rmeier)" userId="d40dc081-4e65-4b60-8a52-c05f5983939e" providerId="ADAL" clId="{B0F3C23A-A544-AC44-9349-E27758C4725D}" dt="2021-02-11T21:11:08.741" v="2903"/>
          <ac:spMkLst>
            <pc:docMk/>
            <pc:sldMk cId="1389145105" sldId="259"/>
            <ac:spMk id="18" creationId="{3CBA685C-331A-F845-8ED6-8A5B89D9A44B}"/>
          </ac:spMkLst>
        </pc:spChg>
        <pc:spChg chg="add del">
          <ac:chgData name="Robert Jan Meier (rmeier)" userId="d40dc081-4e65-4b60-8a52-c05f5983939e" providerId="ADAL" clId="{B0F3C23A-A544-AC44-9349-E27758C4725D}" dt="2021-02-11T19:54:02.812" v="1509" actId="26606"/>
          <ac:spMkLst>
            <pc:docMk/>
            <pc:sldMk cId="1389145105" sldId="259"/>
            <ac:spMk id="19" creationId="{1B10F861-B8F1-49C7-BD58-EAB20CEE7F93}"/>
          </ac:spMkLst>
        </pc:spChg>
        <pc:spChg chg="add mod">
          <ac:chgData name="Robert Jan Meier (rmeier)" userId="d40dc081-4e65-4b60-8a52-c05f5983939e" providerId="ADAL" clId="{B0F3C23A-A544-AC44-9349-E27758C4725D}" dt="2021-02-11T21:11:08.741" v="2903"/>
          <ac:spMkLst>
            <pc:docMk/>
            <pc:sldMk cId="1389145105" sldId="259"/>
            <ac:spMk id="20" creationId="{8FEF442B-8AA0-2740-96B3-7CBC2207D3B8}"/>
          </ac:spMkLst>
        </pc:spChg>
        <pc:spChg chg="add del">
          <ac:chgData name="Robert Jan Meier (rmeier)" userId="d40dc081-4e65-4b60-8a52-c05f5983939e" providerId="ADAL" clId="{B0F3C23A-A544-AC44-9349-E27758C4725D}" dt="2021-02-11T19:54:02.812" v="1509" actId="26606"/>
          <ac:spMkLst>
            <pc:docMk/>
            <pc:sldMk cId="1389145105" sldId="259"/>
            <ac:spMk id="21" creationId="{61F6E425-22AB-4DA2-8FAC-58ADB58EF6C3}"/>
          </ac:spMkLst>
        </pc:spChg>
        <pc:spChg chg="add mod">
          <ac:chgData name="Robert Jan Meier (rmeier)" userId="d40dc081-4e65-4b60-8a52-c05f5983939e" providerId="ADAL" clId="{B0F3C23A-A544-AC44-9349-E27758C4725D}" dt="2021-02-11T21:11:08.741" v="2903"/>
          <ac:spMkLst>
            <pc:docMk/>
            <pc:sldMk cId="1389145105" sldId="259"/>
            <ac:spMk id="22" creationId="{71C2AC1A-9FAD-6245-8366-B7A192AAF021}"/>
          </ac:spMkLst>
        </pc:spChg>
        <pc:spChg chg="add mod">
          <ac:chgData name="Robert Jan Meier (rmeier)" userId="d40dc081-4e65-4b60-8a52-c05f5983939e" providerId="ADAL" clId="{B0F3C23A-A544-AC44-9349-E27758C4725D}" dt="2021-02-11T21:11:08.741" v="2903"/>
          <ac:spMkLst>
            <pc:docMk/>
            <pc:sldMk cId="1389145105" sldId="259"/>
            <ac:spMk id="23" creationId="{53D18C29-2091-824B-B18B-097F538F7A51}"/>
          </ac:spMkLst>
        </pc:spChg>
        <pc:spChg chg="add mod">
          <ac:chgData name="Robert Jan Meier (rmeier)" userId="d40dc081-4e65-4b60-8a52-c05f5983939e" providerId="ADAL" clId="{B0F3C23A-A544-AC44-9349-E27758C4725D}" dt="2021-02-11T21:11:08.741" v="2903"/>
          <ac:spMkLst>
            <pc:docMk/>
            <pc:sldMk cId="1389145105" sldId="259"/>
            <ac:spMk id="24" creationId="{80092BC2-1247-EE46-A4F8-C5A2E207C2AF}"/>
          </ac:spMkLst>
        </pc:spChg>
        <pc:spChg chg="add del mod">
          <ac:chgData name="Robert Jan Meier (rmeier)" userId="d40dc081-4e65-4b60-8a52-c05f5983939e" providerId="ADAL" clId="{B0F3C23A-A544-AC44-9349-E27758C4725D}" dt="2021-02-11T20:50:47.860" v="2640" actId="478"/>
          <ac:spMkLst>
            <pc:docMk/>
            <pc:sldMk cId="1389145105" sldId="259"/>
            <ac:spMk id="26" creationId="{3C7CBE08-6034-4045-8503-4669123125D1}"/>
          </ac:spMkLst>
        </pc:spChg>
        <pc:spChg chg="add del mod">
          <ac:chgData name="Robert Jan Meier (rmeier)" userId="d40dc081-4e65-4b60-8a52-c05f5983939e" providerId="ADAL" clId="{B0F3C23A-A544-AC44-9349-E27758C4725D}" dt="2021-02-11T20:08:48.313" v="1995" actId="478"/>
          <ac:spMkLst>
            <pc:docMk/>
            <pc:sldMk cId="1389145105" sldId="259"/>
            <ac:spMk id="27" creationId="{5B9706A0-5502-0844-926F-482A09FD0E3F}"/>
          </ac:spMkLst>
        </pc:spChg>
        <pc:spChg chg="add del">
          <ac:chgData name="Robert Jan Meier (rmeier)" userId="d40dc081-4e65-4b60-8a52-c05f5983939e" providerId="ADAL" clId="{B0F3C23A-A544-AC44-9349-E27758C4725D}" dt="2021-02-11T20:46:50.570" v="2547" actId="478"/>
          <ac:spMkLst>
            <pc:docMk/>
            <pc:sldMk cId="1389145105" sldId="259"/>
            <ac:spMk id="30" creationId="{E762FF71-D060-8B44-8BE1-7818BF7DB6DC}"/>
          </ac:spMkLst>
        </pc:spChg>
        <pc:spChg chg="add mod">
          <ac:chgData name="Robert Jan Meier (rmeier)" userId="d40dc081-4e65-4b60-8a52-c05f5983939e" providerId="ADAL" clId="{B0F3C23A-A544-AC44-9349-E27758C4725D}" dt="2021-02-11T20:49:29.645" v="2622" actId="14100"/>
          <ac:spMkLst>
            <pc:docMk/>
            <pc:sldMk cId="1389145105" sldId="259"/>
            <ac:spMk id="31" creationId="{6E987C19-A728-EB4B-A2AB-C225F69F9198}"/>
          </ac:spMkLst>
        </pc:spChg>
        <pc:spChg chg="add mod">
          <ac:chgData name="Robert Jan Meier (rmeier)" userId="d40dc081-4e65-4b60-8a52-c05f5983939e" providerId="ADAL" clId="{B0F3C23A-A544-AC44-9349-E27758C4725D}" dt="2021-02-11T21:00:16.386" v="2844" actId="113"/>
          <ac:spMkLst>
            <pc:docMk/>
            <pc:sldMk cId="1389145105" sldId="259"/>
            <ac:spMk id="32" creationId="{76A7801B-2B85-7540-BDC6-80C73E18BA25}"/>
          </ac:spMkLst>
        </pc:spChg>
        <pc:spChg chg="add mod">
          <ac:chgData name="Robert Jan Meier (rmeier)" userId="d40dc081-4e65-4b60-8a52-c05f5983939e" providerId="ADAL" clId="{B0F3C23A-A544-AC44-9349-E27758C4725D}" dt="2021-02-11T20:48:01.773" v="2573" actId="1076"/>
          <ac:spMkLst>
            <pc:docMk/>
            <pc:sldMk cId="1389145105" sldId="259"/>
            <ac:spMk id="33" creationId="{D5CEAE30-0A06-B247-9A77-9DA0B4EEFA22}"/>
          </ac:spMkLst>
        </pc:spChg>
        <pc:spChg chg="add mod">
          <ac:chgData name="Robert Jan Meier (rmeier)" userId="d40dc081-4e65-4b60-8a52-c05f5983939e" providerId="ADAL" clId="{B0F3C23A-A544-AC44-9349-E27758C4725D}" dt="2021-02-11T21:02:07.052" v="2870" actId="20577"/>
          <ac:spMkLst>
            <pc:docMk/>
            <pc:sldMk cId="1389145105" sldId="259"/>
            <ac:spMk id="34" creationId="{A65F76B5-79EF-FB4D-84DD-6239FC9D37DA}"/>
          </ac:spMkLst>
        </pc:spChg>
        <pc:spChg chg="add del mod">
          <ac:chgData name="Robert Jan Meier (rmeier)" userId="d40dc081-4e65-4b60-8a52-c05f5983939e" providerId="ADAL" clId="{B0F3C23A-A544-AC44-9349-E27758C4725D}" dt="2021-02-11T21:12:12.798" v="2956" actId="478"/>
          <ac:spMkLst>
            <pc:docMk/>
            <pc:sldMk cId="1389145105" sldId="259"/>
            <ac:spMk id="35" creationId="{9797539B-C3FD-304E-BC84-488BB2554AFE}"/>
          </ac:spMkLst>
        </pc:spChg>
        <pc:spChg chg="add mod">
          <ac:chgData name="Robert Jan Meier (rmeier)" userId="d40dc081-4e65-4b60-8a52-c05f5983939e" providerId="ADAL" clId="{B0F3C23A-A544-AC44-9349-E27758C4725D}" dt="2021-02-12T08:23:34.422" v="3060" actId="13926"/>
          <ac:spMkLst>
            <pc:docMk/>
            <pc:sldMk cId="1389145105" sldId="259"/>
            <ac:spMk id="36" creationId="{FDF3AD83-0516-F941-BB74-C5AEE21C7C9E}"/>
          </ac:spMkLst>
        </pc:spChg>
        <pc:spChg chg="add del mod">
          <ac:chgData name="Robert Jan Meier (rmeier)" userId="d40dc081-4e65-4b60-8a52-c05f5983939e" providerId="ADAL" clId="{B0F3C23A-A544-AC44-9349-E27758C4725D}" dt="2021-02-11T20:57:03.868" v="2776" actId="478"/>
          <ac:spMkLst>
            <pc:docMk/>
            <pc:sldMk cId="1389145105" sldId="259"/>
            <ac:spMk id="37" creationId="{3304A0C2-005E-4643-9B74-2F2967915774}"/>
          </ac:spMkLst>
        </pc:spChg>
        <pc:spChg chg="add mod">
          <ac:chgData name="Robert Jan Meier (rmeier)" userId="d40dc081-4e65-4b60-8a52-c05f5983939e" providerId="ADAL" clId="{B0F3C23A-A544-AC44-9349-E27758C4725D}" dt="2021-02-11T21:16:33.679" v="2959" actId="21"/>
          <ac:spMkLst>
            <pc:docMk/>
            <pc:sldMk cId="1389145105" sldId="259"/>
            <ac:spMk id="38" creationId="{B4FBDEB9-81E3-C94B-81BD-3BF327AB49F2}"/>
          </ac:spMkLst>
        </pc:spChg>
        <pc:spChg chg="add mod">
          <ac:chgData name="Robert Jan Meier (rmeier)" userId="d40dc081-4e65-4b60-8a52-c05f5983939e" providerId="ADAL" clId="{B0F3C23A-A544-AC44-9349-E27758C4725D}" dt="2021-02-11T21:06:15.006" v="2877" actId="1036"/>
          <ac:spMkLst>
            <pc:docMk/>
            <pc:sldMk cId="1389145105" sldId="259"/>
            <ac:spMk id="39" creationId="{EAA578F5-77FB-E341-BC85-E1C9DD6014D8}"/>
          </ac:spMkLst>
        </pc:spChg>
        <pc:spChg chg="add mod">
          <ac:chgData name="Robert Jan Meier (rmeier)" userId="d40dc081-4e65-4b60-8a52-c05f5983939e" providerId="ADAL" clId="{B0F3C23A-A544-AC44-9349-E27758C4725D}" dt="2021-02-11T21:17:08.812" v="2968" actId="1076"/>
          <ac:spMkLst>
            <pc:docMk/>
            <pc:sldMk cId="1389145105" sldId="259"/>
            <ac:spMk id="40" creationId="{3BB55E36-2D0C-3449-ABA5-46A64D1E14F3}"/>
          </ac:spMkLst>
        </pc:spChg>
        <pc:grpChg chg="add mod">
          <ac:chgData name="Robert Jan Meier (rmeier)" userId="d40dc081-4e65-4b60-8a52-c05f5983939e" providerId="ADAL" clId="{B0F3C23A-A544-AC44-9349-E27758C4725D}" dt="2021-02-11T21:11:08.741" v="2903"/>
          <ac:grpSpMkLst>
            <pc:docMk/>
            <pc:sldMk cId="1389145105" sldId="259"/>
            <ac:grpSpMk id="16" creationId="{3CB13BBB-7712-9E45-A00B-C939873FCE2B}"/>
          </ac:grpSpMkLst>
        </pc:grpChg>
        <pc:grpChg chg="add mod">
          <ac:chgData name="Robert Jan Meier (rmeier)" userId="d40dc081-4e65-4b60-8a52-c05f5983939e" providerId="ADAL" clId="{B0F3C23A-A544-AC44-9349-E27758C4725D}" dt="2021-02-11T21:29:04.397" v="2984" actId="1076"/>
          <ac:grpSpMkLst>
            <pc:docMk/>
            <pc:sldMk cId="1389145105" sldId="259"/>
            <ac:grpSpMk id="25" creationId="{C10AEA1A-6BE5-BE49-84D1-966EC5FB8ED8}"/>
          </ac:grpSpMkLst>
        </pc:grpChg>
        <pc:graphicFrameChg chg="add del mod modGraphic">
          <ac:chgData name="Robert Jan Meier (rmeier)" userId="d40dc081-4e65-4b60-8a52-c05f5983939e" providerId="ADAL" clId="{B0F3C23A-A544-AC44-9349-E27758C4725D}" dt="2021-02-11T20:07:10.441" v="1914" actId="478"/>
          <ac:graphicFrameMkLst>
            <pc:docMk/>
            <pc:sldMk cId="1389145105" sldId="259"/>
            <ac:graphicFrameMk id="28" creationId="{254E8FCA-099E-8A4B-A511-8258502D64F1}"/>
          </ac:graphicFrameMkLst>
        </pc:graphicFrameChg>
        <pc:graphicFrameChg chg="add del mod modGraphic">
          <ac:chgData name="Robert Jan Meier (rmeier)" userId="d40dc081-4e65-4b60-8a52-c05f5983939e" providerId="ADAL" clId="{B0F3C23A-A544-AC44-9349-E27758C4725D}" dt="2021-02-11T20:47:29.045" v="2557" actId="478"/>
          <ac:graphicFrameMkLst>
            <pc:docMk/>
            <pc:sldMk cId="1389145105" sldId="259"/>
            <ac:graphicFrameMk id="29" creationId="{E561EA58-33A9-3A4E-A98C-EF5675EEEA27}"/>
          </ac:graphicFrameMkLst>
        </pc:graphicFrameChg>
        <pc:picChg chg="add del mod ord">
          <ac:chgData name="Robert Jan Meier (rmeier)" userId="d40dc081-4e65-4b60-8a52-c05f5983939e" providerId="ADAL" clId="{B0F3C23A-A544-AC44-9349-E27758C4725D}" dt="2021-02-11T21:00:19.328" v="2845" actId="478"/>
          <ac:picMkLst>
            <pc:docMk/>
            <pc:sldMk cId="1389145105" sldId="259"/>
            <ac:picMk id="4" creationId="{561EC059-1BE7-7248-81B4-203C18B9EA8C}"/>
          </ac:picMkLst>
        </pc:picChg>
        <pc:picChg chg="add del mod">
          <ac:chgData name="Robert Jan Meier (rmeier)" userId="d40dc081-4e65-4b60-8a52-c05f5983939e" providerId="ADAL" clId="{B0F3C23A-A544-AC44-9349-E27758C4725D}" dt="2021-02-11T20:01:35.817" v="1733" actId="478"/>
          <ac:picMkLst>
            <pc:docMk/>
            <pc:sldMk cId="1389145105" sldId="259"/>
            <ac:picMk id="12" creationId="{5CB2AE18-4188-B740-9C7F-BDBA7C680553}"/>
          </ac:picMkLst>
        </pc:picChg>
        <pc:picChg chg="add mod">
          <ac:chgData name="Robert Jan Meier (rmeier)" userId="d40dc081-4e65-4b60-8a52-c05f5983939e" providerId="ADAL" clId="{B0F3C23A-A544-AC44-9349-E27758C4725D}" dt="2021-02-11T21:11:08.741" v="2903"/>
          <ac:picMkLst>
            <pc:docMk/>
            <pc:sldMk cId="1389145105" sldId="259"/>
            <ac:picMk id="15" creationId="{FFC124EE-110D-2143-BA9E-FF5D06E7BA8B}"/>
          </ac:picMkLst>
        </pc:picChg>
      </pc:sldChg>
      <pc:sldChg chg="modSp mod">
        <pc:chgData name="Robert Jan Meier (rmeier)" userId="d40dc081-4e65-4b60-8a52-c05f5983939e" providerId="ADAL" clId="{B0F3C23A-A544-AC44-9349-E27758C4725D}" dt="2021-02-11T19:14:04.232" v="272" actId="1076"/>
        <pc:sldMkLst>
          <pc:docMk/>
          <pc:sldMk cId="857770731" sldId="260"/>
        </pc:sldMkLst>
        <pc:grpChg chg="mod">
          <ac:chgData name="Robert Jan Meier (rmeier)" userId="d40dc081-4e65-4b60-8a52-c05f5983939e" providerId="ADAL" clId="{B0F3C23A-A544-AC44-9349-E27758C4725D}" dt="2021-02-11T19:14:04.232" v="272" actId="1076"/>
          <ac:grpSpMkLst>
            <pc:docMk/>
            <pc:sldMk cId="857770731" sldId="260"/>
            <ac:grpSpMk id="12" creationId="{02AF624D-456B-6C4B-BCF5-EE3A1437C33C}"/>
          </ac:grpSpMkLst>
        </pc:grpChg>
        <pc:cxnChg chg="mod">
          <ac:chgData name="Robert Jan Meier (rmeier)" userId="d40dc081-4e65-4b60-8a52-c05f5983939e" providerId="ADAL" clId="{B0F3C23A-A544-AC44-9349-E27758C4725D}" dt="2021-02-11T19:11:29.535" v="59" actId="1076"/>
          <ac:cxnSpMkLst>
            <pc:docMk/>
            <pc:sldMk cId="857770731" sldId="260"/>
            <ac:cxnSpMk id="14" creationId="{E29ACE17-9B9E-824F-90CE-1E020966800D}"/>
          </ac:cxnSpMkLst>
        </pc:cxnChg>
      </pc:sldChg>
      <pc:sldChg chg="addSp modSp mod">
        <pc:chgData name="Robert Jan Meier (rmeier)" userId="d40dc081-4e65-4b60-8a52-c05f5983939e" providerId="ADAL" clId="{B0F3C23A-A544-AC44-9349-E27758C4725D}" dt="2021-02-12T09:15:57.556" v="3730" actId="1076"/>
        <pc:sldMkLst>
          <pc:docMk/>
          <pc:sldMk cId="123403994" sldId="261"/>
        </pc:sldMkLst>
        <pc:spChg chg="add mod">
          <ac:chgData name="Robert Jan Meier (rmeier)" userId="d40dc081-4e65-4b60-8a52-c05f5983939e" providerId="ADAL" clId="{B0F3C23A-A544-AC44-9349-E27758C4725D}" dt="2021-02-12T09:15:57.556" v="3730" actId="1076"/>
          <ac:spMkLst>
            <pc:docMk/>
            <pc:sldMk cId="123403994" sldId="261"/>
            <ac:spMk id="26" creationId="{3EB6A3C8-D685-2840-A021-1BEC3F974A6E}"/>
          </ac:spMkLst>
        </pc:spChg>
      </pc:sldChg>
      <pc:sldChg chg="addSp delSp modSp mod">
        <pc:chgData name="Robert Jan Meier (rmeier)" userId="d40dc081-4e65-4b60-8a52-c05f5983939e" providerId="ADAL" clId="{B0F3C23A-A544-AC44-9349-E27758C4725D}" dt="2021-02-11T19:44:30.836" v="1464" actId="1076"/>
        <pc:sldMkLst>
          <pc:docMk/>
          <pc:sldMk cId="10862130" sldId="262"/>
        </pc:sldMkLst>
        <pc:spChg chg="mod">
          <ac:chgData name="Robert Jan Meier (rmeier)" userId="d40dc081-4e65-4b60-8a52-c05f5983939e" providerId="ADAL" clId="{B0F3C23A-A544-AC44-9349-E27758C4725D}" dt="2021-02-11T19:17:20.726" v="371" actId="20577"/>
          <ac:spMkLst>
            <pc:docMk/>
            <pc:sldMk cId="10862130" sldId="262"/>
            <ac:spMk id="2" creationId="{FD40BBD6-1E61-4B4C-9585-93D64E939371}"/>
          </ac:spMkLst>
        </pc:spChg>
        <pc:spChg chg="add mod">
          <ac:chgData name="Robert Jan Meier (rmeier)" userId="d40dc081-4e65-4b60-8a52-c05f5983939e" providerId="ADAL" clId="{B0F3C23A-A544-AC44-9349-E27758C4725D}" dt="2021-02-11T19:42:43.280" v="1449" actId="1076"/>
          <ac:spMkLst>
            <pc:docMk/>
            <pc:sldMk cId="10862130" sldId="262"/>
            <ac:spMk id="4" creationId="{A7A97DB9-6665-FA40-AFC7-58FC531880E0}"/>
          </ac:spMkLst>
        </pc:spChg>
        <pc:spChg chg="add del">
          <ac:chgData name="Robert Jan Meier (rmeier)" userId="d40dc081-4e65-4b60-8a52-c05f5983939e" providerId="ADAL" clId="{B0F3C23A-A544-AC44-9349-E27758C4725D}" dt="2021-02-11T19:43:11.900" v="1451"/>
          <ac:spMkLst>
            <pc:docMk/>
            <pc:sldMk cId="10862130" sldId="262"/>
            <ac:spMk id="6" creationId="{53270D1F-61DE-1E4D-BDDB-A04FF50C122A}"/>
          </ac:spMkLst>
        </pc:spChg>
        <pc:spChg chg="add">
          <ac:chgData name="Robert Jan Meier (rmeier)" userId="d40dc081-4e65-4b60-8a52-c05f5983939e" providerId="ADAL" clId="{B0F3C23A-A544-AC44-9349-E27758C4725D}" dt="2021-02-11T19:43:12.431" v="1452"/>
          <ac:spMkLst>
            <pc:docMk/>
            <pc:sldMk cId="10862130" sldId="262"/>
            <ac:spMk id="9" creationId="{4AB43B13-BA82-3A48-BC19-15E51BFFE8A2}"/>
          </ac:spMkLst>
        </pc:spChg>
        <pc:spChg chg="mod">
          <ac:chgData name="Robert Jan Meier (rmeier)" userId="d40dc081-4e65-4b60-8a52-c05f5983939e" providerId="ADAL" clId="{B0F3C23A-A544-AC44-9349-E27758C4725D}" dt="2021-02-11T19:43:41.035" v="1460" actId="20577"/>
          <ac:spMkLst>
            <pc:docMk/>
            <pc:sldMk cId="10862130" sldId="262"/>
            <ac:spMk id="20" creationId="{80EEA952-75D3-684C-A0C9-CCE3C3A1A960}"/>
          </ac:spMkLst>
        </pc:spChg>
        <pc:picChg chg="add mod">
          <ac:chgData name="Robert Jan Meier (rmeier)" userId="d40dc081-4e65-4b60-8a52-c05f5983939e" providerId="ADAL" clId="{B0F3C23A-A544-AC44-9349-E27758C4725D}" dt="2021-02-11T19:43:51.180" v="1462" actId="14100"/>
          <ac:picMkLst>
            <pc:docMk/>
            <pc:sldMk cId="10862130" sldId="262"/>
            <ac:picMk id="10" creationId="{B80A6D59-F1FC-E441-9B3B-BFB47D18D764}"/>
          </ac:picMkLst>
        </pc:picChg>
        <pc:picChg chg="add mod">
          <ac:chgData name="Robert Jan Meier (rmeier)" userId="d40dc081-4e65-4b60-8a52-c05f5983939e" providerId="ADAL" clId="{B0F3C23A-A544-AC44-9349-E27758C4725D}" dt="2021-02-11T19:44:30.836" v="1464" actId="1076"/>
          <ac:picMkLst>
            <pc:docMk/>
            <pc:sldMk cId="10862130" sldId="262"/>
            <ac:picMk id="13" creationId="{95273D26-6F6A-AB41-8F53-C7D0A987D41D}"/>
          </ac:picMkLst>
        </pc:picChg>
      </pc:sldChg>
      <pc:sldChg chg="modSp mod">
        <pc:chgData name="Robert Jan Meier (rmeier)" userId="d40dc081-4e65-4b60-8a52-c05f5983939e" providerId="ADAL" clId="{B0F3C23A-A544-AC44-9349-E27758C4725D}" dt="2021-02-11T20:51:44.832" v="2708" actId="20577"/>
        <pc:sldMkLst>
          <pc:docMk/>
          <pc:sldMk cId="4263646582" sldId="264"/>
        </pc:sldMkLst>
        <pc:spChg chg="mod">
          <ac:chgData name="Robert Jan Meier (rmeier)" userId="d40dc081-4e65-4b60-8a52-c05f5983939e" providerId="ADAL" clId="{B0F3C23A-A544-AC44-9349-E27758C4725D}" dt="2021-02-11T19:33:09.962" v="1049" actId="1076"/>
          <ac:spMkLst>
            <pc:docMk/>
            <pc:sldMk cId="4263646582" sldId="264"/>
            <ac:spMk id="2" creationId="{3E862A81-51B7-5C4E-90F2-81B15CD35A9E}"/>
          </ac:spMkLst>
        </pc:spChg>
        <pc:spChg chg="mod">
          <ac:chgData name="Robert Jan Meier (rmeier)" userId="d40dc081-4e65-4b60-8a52-c05f5983939e" providerId="ADAL" clId="{B0F3C23A-A544-AC44-9349-E27758C4725D}" dt="2021-02-11T20:51:44.832" v="2708" actId="20577"/>
          <ac:spMkLst>
            <pc:docMk/>
            <pc:sldMk cId="4263646582" sldId="264"/>
            <ac:spMk id="22" creationId="{BC682F12-41F6-6E4D-B341-FEAC9FDB3E5E}"/>
          </ac:spMkLst>
        </pc:spChg>
      </pc:sldChg>
      <pc:sldChg chg="addSp delSp modSp mod">
        <pc:chgData name="Robert Jan Meier (rmeier)" userId="d40dc081-4e65-4b60-8a52-c05f5983939e" providerId="ADAL" clId="{B0F3C23A-A544-AC44-9349-E27758C4725D}" dt="2021-02-12T08:47:44.570" v="3338" actId="1038"/>
        <pc:sldMkLst>
          <pc:docMk/>
          <pc:sldMk cId="2750045515" sldId="266"/>
        </pc:sldMkLst>
        <pc:spChg chg="add mod">
          <ac:chgData name="Robert Jan Meier (rmeier)" userId="d40dc081-4e65-4b60-8a52-c05f5983939e" providerId="ADAL" clId="{B0F3C23A-A544-AC44-9349-E27758C4725D}" dt="2021-02-12T08:45:56.835" v="3258" actId="207"/>
          <ac:spMkLst>
            <pc:docMk/>
            <pc:sldMk cId="2750045515" sldId="266"/>
            <ac:spMk id="3" creationId="{4FE4686A-7100-BA40-AC8E-79BDA2BEFB29}"/>
          </ac:spMkLst>
        </pc:spChg>
        <pc:spChg chg="add mod">
          <ac:chgData name="Robert Jan Meier (rmeier)" userId="d40dc081-4e65-4b60-8a52-c05f5983939e" providerId="ADAL" clId="{B0F3C23A-A544-AC44-9349-E27758C4725D}" dt="2021-02-12T08:47:18.998" v="3330" actId="1035"/>
          <ac:spMkLst>
            <pc:docMk/>
            <pc:sldMk cId="2750045515" sldId="266"/>
            <ac:spMk id="4" creationId="{080E1350-B5B8-134B-9133-411BD031B0BA}"/>
          </ac:spMkLst>
        </pc:spChg>
        <pc:spChg chg="add mod">
          <ac:chgData name="Robert Jan Meier (rmeier)" userId="d40dc081-4e65-4b60-8a52-c05f5983939e" providerId="ADAL" clId="{B0F3C23A-A544-AC44-9349-E27758C4725D}" dt="2021-02-12T08:47:44.570" v="3338" actId="1038"/>
          <ac:spMkLst>
            <pc:docMk/>
            <pc:sldMk cId="2750045515" sldId="266"/>
            <ac:spMk id="5" creationId="{72003A03-036E-354F-B55C-7D37BEE4018D}"/>
          </ac:spMkLst>
        </pc:spChg>
        <pc:spChg chg="add mod">
          <ac:chgData name="Robert Jan Meier (rmeier)" userId="d40dc081-4e65-4b60-8a52-c05f5983939e" providerId="ADAL" clId="{B0F3C23A-A544-AC44-9349-E27758C4725D}" dt="2021-02-12T08:47:30.589" v="3335" actId="1036"/>
          <ac:spMkLst>
            <pc:docMk/>
            <pc:sldMk cId="2750045515" sldId="266"/>
            <ac:spMk id="6" creationId="{4963669E-17D7-674A-99B3-EE037DA02311}"/>
          </ac:spMkLst>
        </pc:spChg>
        <pc:spChg chg="add mod">
          <ac:chgData name="Robert Jan Meier (rmeier)" userId="d40dc081-4e65-4b60-8a52-c05f5983939e" providerId="ADAL" clId="{B0F3C23A-A544-AC44-9349-E27758C4725D}" dt="2021-02-12T08:45:56.835" v="3258" actId="207"/>
          <ac:spMkLst>
            <pc:docMk/>
            <pc:sldMk cId="2750045515" sldId="266"/>
            <ac:spMk id="7" creationId="{5391EB0C-98E0-8A41-B553-F6EB07A6D3F0}"/>
          </ac:spMkLst>
        </pc:spChg>
        <pc:spChg chg="add mod">
          <ac:chgData name="Robert Jan Meier (rmeier)" userId="d40dc081-4e65-4b60-8a52-c05f5983939e" providerId="ADAL" clId="{B0F3C23A-A544-AC44-9349-E27758C4725D}" dt="2021-02-12T08:47:24.388" v="3332" actId="1036"/>
          <ac:spMkLst>
            <pc:docMk/>
            <pc:sldMk cId="2750045515" sldId="266"/>
            <ac:spMk id="8" creationId="{92A0349E-195D-0C41-852D-9E00D58CB307}"/>
          </ac:spMkLst>
        </pc:spChg>
        <pc:spChg chg="mod">
          <ac:chgData name="Robert Jan Meier (rmeier)" userId="d40dc081-4e65-4b60-8a52-c05f5983939e" providerId="ADAL" clId="{B0F3C23A-A544-AC44-9349-E27758C4725D}" dt="2021-02-12T08:29:58.751" v="3079" actId="1076"/>
          <ac:spMkLst>
            <pc:docMk/>
            <pc:sldMk cId="2750045515" sldId="266"/>
            <ac:spMk id="13" creationId="{1D206BCB-5375-9F40-8217-D2BA2AD2EF18}"/>
          </ac:spMkLst>
        </pc:spChg>
        <pc:spChg chg="mod">
          <ac:chgData name="Robert Jan Meier (rmeier)" userId="d40dc081-4e65-4b60-8a52-c05f5983939e" providerId="ADAL" clId="{B0F3C23A-A544-AC44-9349-E27758C4725D}" dt="2021-02-12T08:32:45.775" v="3086" actId="1076"/>
          <ac:spMkLst>
            <pc:docMk/>
            <pc:sldMk cId="2750045515" sldId="266"/>
            <ac:spMk id="18" creationId="{3CBA685C-331A-F845-8ED6-8A5B89D9A44B}"/>
          </ac:spMkLst>
        </pc:spChg>
        <pc:spChg chg="mod">
          <ac:chgData name="Robert Jan Meier (rmeier)" userId="d40dc081-4e65-4b60-8a52-c05f5983939e" providerId="ADAL" clId="{B0F3C23A-A544-AC44-9349-E27758C4725D}" dt="2021-02-12T08:45:56.835" v="3258" actId="207"/>
          <ac:spMkLst>
            <pc:docMk/>
            <pc:sldMk cId="2750045515" sldId="266"/>
            <ac:spMk id="22" creationId="{71C2AC1A-9FAD-6245-8366-B7A192AAF021}"/>
          </ac:spMkLst>
        </pc:spChg>
        <pc:spChg chg="mod">
          <ac:chgData name="Robert Jan Meier (rmeier)" userId="d40dc081-4e65-4b60-8a52-c05f5983939e" providerId="ADAL" clId="{B0F3C23A-A544-AC44-9349-E27758C4725D}" dt="2021-02-12T08:32:24.512" v="3081" actId="1076"/>
          <ac:spMkLst>
            <pc:docMk/>
            <pc:sldMk cId="2750045515" sldId="266"/>
            <ac:spMk id="23" creationId="{53D18C29-2091-824B-B18B-097F538F7A51}"/>
          </ac:spMkLst>
        </pc:spChg>
        <pc:spChg chg="mod">
          <ac:chgData name="Robert Jan Meier (rmeier)" userId="d40dc081-4e65-4b60-8a52-c05f5983939e" providerId="ADAL" clId="{B0F3C23A-A544-AC44-9349-E27758C4725D}" dt="2021-02-12T08:40:31.508" v="3189" actId="1076"/>
          <ac:spMkLst>
            <pc:docMk/>
            <pc:sldMk cId="2750045515" sldId="266"/>
            <ac:spMk id="24" creationId="{80092BC2-1247-EE46-A4F8-C5A2E207C2AF}"/>
          </ac:spMkLst>
        </pc:spChg>
        <pc:spChg chg="add mod">
          <ac:chgData name="Robert Jan Meier (rmeier)" userId="d40dc081-4e65-4b60-8a52-c05f5983939e" providerId="ADAL" clId="{B0F3C23A-A544-AC44-9349-E27758C4725D}" dt="2021-02-12T08:46:21.641" v="3262" actId="20577"/>
          <ac:spMkLst>
            <pc:docMk/>
            <pc:sldMk cId="2750045515" sldId="266"/>
            <ac:spMk id="28" creationId="{E407ECC4-58A6-C44A-947C-A2E4F4EE2315}"/>
          </ac:spMkLst>
        </pc:spChg>
        <pc:spChg chg="mod">
          <ac:chgData name="Robert Jan Meier (rmeier)" userId="d40dc081-4e65-4b60-8a52-c05f5983939e" providerId="ADAL" clId="{B0F3C23A-A544-AC44-9349-E27758C4725D}" dt="2021-02-12T08:46:47.637" v="3315" actId="20577"/>
          <ac:spMkLst>
            <pc:docMk/>
            <pc:sldMk cId="2750045515" sldId="266"/>
            <ac:spMk id="32" creationId="{76A7801B-2B85-7540-BDC6-80C73E18BA25}"/>
          </ac:spMkLst>
        </pc:spChg>
        <pc:spChg chg="del mod">
          <ac:chgData name="Robert Jan Meier (rmeier)" userId="d40dc081-4e65-4b60-8a52-c05f5983939e" providerId="ADAL" clId="{B0F3C23A-A544-AC44-9349-E27758C4725D}" dt="2021-02-12T08:41:54.550" v="3213" actId="478"/>
          <ac:spMkLst>
            <pc:docMk/>
            <pc:sldMk cId="2750045515" sldId="266"/>
            <ac:spMk id="36" creationId="{FDF3AD83-0516-F941-BB74-C5AEE21C7C9E}"/>
          </ac:spMkLst>
        </pc:spChg>
        <pc:spChg chg="mod">
          <ac:chgData name="Robert Jan Meier (rmeier)" userId="d40dc081-4e65-4b60-8a52-c05f5983939e" providerId="ADAL" clId="{B0F3C23A-A544-AC44-9349-E27758C4725D}" dt="2021-02-12T08:45:09.814" v="3221" actId="1076"/>
          <ac:spMkLst>
            <pc:docMk/>
            <pc:sldMk cId="2750045515" sldId="266"/>
            <ac:spMk id="38" creationId="{B4FBDEB9-81E3-C94B-81BD-3BF327AB49F2}"/>
          </ac:spMkLst>
        </pc:spChg>
        <pc:spChg chg="del">
          <ac:chgData name="Robert Jan Meier (rmeier)" userId="d40dc081-4e65-4b60-8a52-c05f5983939e" providerId="ADAL" clId="{B0F3C23A-A544-AC44-9349-E27758C4725D}" dt="2021-02-12T08:39:53.497" v="3173" actId="478"/>
          <ac:spMkLst>
            <pc:docMk/>
            <pc:sldMk cId="2750045515" sldId="266"/>
            <ac:spMk id="40" creationId="{3BB55E36-2D0C-3449-ABA5-46A64D1E14F3}"/>
          </ac:spMkLst>
        </pc:spChg>
        <pc:spChg chg="del">
          <ac:chgData name="Robert Jan Meier (rmeier)" userId="d40dc081-4e65-4b60-8a52-c05f5983939e" providerId="ADAL" clId="{B0F3C23A-A544-AC44-9349-E27758C4725D}" dt="2021-02-12T08:42:07.047" v="3214" actId="478"/>
          <ac:spMkLst>
            <pc:docMk/>
            <pc:sldMk cId="2750045515" sldId="266"/>
            <ac:spMk id="41" creationId="{7517B351-E5BC-8145-9A47-95372472FECD}"/>
          </ac:spMkLst>
        </pc:spChg>
        <pc:picChg chg="add mod">
          <ac:chgData name="Robert Jan Meier (rmeier)" userId="d40dc081-4e65-4b60-8a52-c05f5983939e" providerId="ADAL" clId="{B0F3C23A-A544-AC44-9349-E27758C4725D}" dt="2021-02-12T08:44:58.112" v="3220" actId="14100"/>
          <ac:picMkLst>
            <pc:docMk/>
            <pc:sldMk cId="2750045515" sldId="266"/>
            <ac:picMk id="9" creationId="{55FEF2D8-7550-E24E-A16B-9EE7FB0FE5E1}"/>
          </ac:picMkLst>
        </pc:picChg>
        <pc:picChg chg="mod">
          <ac:chgData name="Robert Jan Meier (rmeier)" userId="d40dc081-4e65-4b60-8a52-c05f5983939e" providerId="ADAL" clId="{B0F3C23A-A544-AC44-9349-E27758C4725D}" dt="2021-02-12T08:41:02.460" v="3195" actId="1076"/>
          <ac:picMkLst>
            <pc:docMk/>
            <pc:sldMk cId="2750045515" sldId="266"/>
            <ac:picMk id="15" creationId="{FFC124EE-110D-2143-BA9E-FF5D06E7BA8B}"/>
          </ac:picMkLst>
        </pc:picChg>
      </pc:sldChg>
      <pc:sldChg chg="addSp delSp modSp mod">
        <pc:chgData name="Robert Jan Meier (rmeier)" userId="d40dc081-4e65-4b60-8a52-c05f5983939e" providerId="ADAL" clId="{B0F3C23A-A544-AC44-9349-E27758C4725D}" dt="2021-02-12T10:46:07.459" v="3778" actId="1076"/>
        <pc:sldMkLst>
          <pc:docMk/>
          <pc:sldMk cId="2341567336" sldId="268"/>
        </pc:sldMkLst>
        <pc:spChg chg="mod">
          <ac:chgData name="Robert Jan Meier (rmeier)" userId="d40dc081-4e65-4b60-8a52-c05f5983939e" providerId="ADAL" clId="{B0F3C23A-A544-AC44-9349-E27758C4725D}" dt="2021-02-12T09:53:27.310" v="3776" actId="13926"/>
          <ac:spMkLst>
            <pc:docMk/>
            <pc:sldMk cId="2341567336" sldId="268"/>
            <ac:spMk id="11" creationId="{378455B0-8395-0844-A984-8AECFA70D4A7}"/>
          </ac:spMkLst>
        </pc:spChg>
        <pc:spChg chg="mod">
          <ac:chgData name="Robert Jan Meier (rmeier)" userId="d40dc081-4e65-4b60-8a52-c05f5983939e" providerId="ADAL" clId="{B0F3C23A-A544-AC44-9349-E27758C4725D}" dt="2021-02-12T09:08:21.196" v="3620" actId="1035"/>
          <ac:spMkLst>
            <pc:docMk/>
            <pc:sldMk cId="2341567336" sldId="268"/>
            <ac:spMk id="22" creationId="{71C2AC1A-9FAD-6245-8366-B7A192AAF021}"/>
          </ac:spMkLst>
        </pc:spChg>
        <pc:spChg chg="mod">
          <ac:chgData name="Robert Jan Meier (rmeier)" userId="d40dc081-4e65-4b60-8a52-c05f5983939e" providerId="ADAL" clId="{B0F3C23A-A544-AC44-9349-E27758C4725D}" dt="2021-02-12T09:52:27.552" v="3737" actId="1076"/>
          <ac:spMkLst>
            <pc:docMk/>
            <pc:sldMk cId="2341567336" sldId="268"/>
            <ac:spMk id="30" creationId="{BB5D445F-2D26-1B4A-A00D-28D016FD99E0}"/>
          </ac:spMkLst>
        </pc:spChg>
        <pc:spChg chg="mod">
          <ac:chgData name="Robert Jan Meier (rmeier)" userId="d40dc081-4e65-4b60-8a52-c05f5983939e" providerId="ADAL" clId="{B0F3C23A-A544-AC44-9349-E27758C4725D}" dt="2021-02-12T09:52:15.617" v="3735" actId="1076"/>
          <ac:spMkLst>
            <pc:docMk/>
            <pc:sldMk cId="2341567336" sldId="268"/>
            <ac:spMk id="32" creationId="{76A7801B-2B85-7540-BDC6-80C73E18BA25}"/>
          </ac:spMkLst>
        </pc:spChg>
        <pc:spChg chg="mod">
          <ac:chgData name="Robert Jan Meier (rmeier)" userId="d40dc081-4e65-4b60-8a52-c05f5983939e" providerId="ADAL" clId="{B0F3C23A-A544-AC44-9349-E27758C4725D}" dt="2021-02-12T09:52:33.811" v="3742" actId="1038"/>
          <ac:spMkLst>
            <pc:docMk/>
            <pc:sldMk cId="2341567336" sldId="268"/>
            <ac:spMk id="34" creationId="{A65F76B5-79EF-FB4D-84DD-6239FC9D37DA}"/>
          </ac:spMkLst>
        </pc:spChg>
        <pc:spChg chg="mod">
          <ac:chgData name="Robert Jan Meier (rmeier)" userId="d40dc081-4e65-4b60-8a52-c05f5983939e" providerId="ADAL" clId="{B0F3C23A-A544-AC44-9349-E27758C4725D}" dt="2021-02-12T09:52:36.492" v="3744" actId="1036"/>
          <ac:spMkLst>
            <pc:docMk/>
            <pc:sldMk cId="2341567336" sldId="268"/>
            <ac:spMk id="35" creationId="{85EFDDDC-8449-684E-9CF7-616B56ABA1BF}"/>
          </ac:spMkLst>
        </pc:spChg>
        <pc:spChg chg="add del mod">
          <ac:chgData name="Robert Jan Meier (rmeier)" userId="d40dc081-4e65-4b60-8a52-c05f5983939e" providerId="ADAL" clId="{B0F3C23A-A544-AC44-9349-E27758C4725D}" dt="2021-02-12T09:05:25.194" v="3588" actId="478"/>
          <ac:spMkLst>
            <pc:docMk/>
            <pc:sldMk cId="2341567336" sldId="268"/>
            <ac:spMk id="36" creationId="{B799BEFE-ABCB-0F4C-8994-12AFAD753E19}"/>
          </ac:spMkLst>
        </pc:spChg>
        <pc:picChg chg="add mod">
          <ac:chgData name="Robert Jan Meier (rmeier)" userId="d40dc081-4e65-4b60-8a52-c05f5983939e" providerId="ADAL" clId="{B0F3C23A-A544-AC44-9349-E27758C4725D}" dt="2021-02-12T10:46:07.459" v="3778" actId="1076"/>
          <ac:picMkLst>
            <pc:docMk/>
            <pc:sldMk cId="2341567336" sldId="268"/>
            <ac:picMk id="53" creationId="{FCBA6397-9C0E-204D-830F-8172FBA1A9D2}"/>
          </ac:picMkLst>
        </pc:picChg>
      </pc:sldChg>
      <pc:sldChg chg="addSp delSp modSp new mod ord">
        <pc:chgData name="Robert Jan Meier (rmeier)" userId="d40dc081-4e65-4b60-8a52-c05f5983939e" providerId="ADAL" clId="{B0F3C23A-A544-AC44-9349-E27758C4725D}" dt="2021-02-12T09:08:02.365" v="3618" actId="20578"/>
        <pc:sldMkLst>
          <pc:docMk/>
          <pc:sldMk cId="2138695497" sldId="269"/>
        </pc:sldMkLst>
        <pc:spChg chg="mod">
          <ac:chgData name="Robert Jan Meier (rmeier)" userId="d40dc081-4e65-4b60-8a52-c05f5983939e" providerId="ADAL" clId="{B0F3C23A-A544-AC44-9349-E27758C4725D}" dt="2021-02-12T09:07:44.993" v="3617" actId="20577"/>
          <ac:spMkLst>
            <pc:docMk/>
            <pc:sldMk cId="2138695497" sldId="269"/>
            <ac:spMk id="2" creationId="{7F999C51-A03A-3A46-A0DC-D6A99BB62BB4}"/>
          </ac:spMkLst>
        </pc:spChg>
        <pc:spChg chg="del">
          <ac:chgData name="Robert Jan Meier (rmeier)" userId="d40dc081-4e65-4b60-8a52-c05f5983939e" providerId="ADAL" clId="{B0F3C23A-A544-AC44-9349-E27758C4725D}" dt="2021-02-12T08:55:49.987" v="3341"/>
          <ac:spMkLst>
            <pc:docMk/>
            <pc:sldMk cId="2138695497" sldId="269"/>
            <ac:spMk id="3" creationId="{58F6022F-C01A-F04F-8749-74C67B612C4D}"/>
          </ac:spMkLst>
        </pc:spChg>
        <pc:spChg chg="add mod">
          <ac:chgData name="Robert Jan Meier (rmeier)" userId="d40dc081-4e65-4b60-8a52-c05f5983939e" providerId="ADAL" clId="{B0F3C23A-A544-AC44-9349-E27758C4725D}" dt="2021-02-12T09:04:32.355" v="3488" actId="14100"/>
          <ac:spMkLst>
            <pc:docMk/>
            <pc:sldMk cId="2138695497" sldId="269"/>
            <ac:spMk id="5" creationId="{0E6D2F9B-9E72-434E-9436-474A96A68FAE}"/>
          </ac:spMkLst>
        </pc:spChg>
        <pc:picChg chg="add mod">
          <ac:chgData name="Robert Jan Meier (rmeier)" userId="d40dc081-4e65-4b60-8a52-c05f5983939e" providerId="ADAL" clId="{B0F3C23A-A544-AC44-9349-E27758C4725D}" dt="2021-02-12T09:01:42.568" v="3362" actId="1076"/>
          <ac:picMkLst>
            <pc:docMk/>
            <pc:sldMk cId="2138695497" sldId="269"/>
            <ac:picMk id="4" creationId="{FA7E29C8-A5DD-BE4E-95D8-483FC9036952}"/>
          </ac:picMkLst>
        </pc:picChg>
        <pc:picChg chg="add mod">
          <ac:chgData name="Robert Jan Meier (rmeier)" userId="d40dc081-4e65-4b60-8a52-c05f5983939e" providerId="ADAL" clId="{B0F3C23A-A544-AC44-9349-E27758C4725D}" dt="2021-02-12T09:03:19.463" v="3368" actId="1076"/>
          <ac:picMkLst>
            <pc:docMk/>
            <pc:sldMk cId="2138695497" sldId="269"/>
            <ac:picMk id="2050" creationId="{34CB3FFE-186E-8042-9DDA-F0A14AE86CE0}"/>
          </ac:picMkLst>
        </pc:picChg>
        <pc:picChg chg="add mod">
          <ac:chgData name="Robert Jan Meier (rmeier)" userId="d40dc081-4e65-4b60-8a52-c05f5983939e" providerId="ADAL" clId="{B0F3C23A-A544-AC44-9349-E27758C4725D}" dt="2021-02-12T09:03:20.375" v="3369" actId="1076"/>
          <ac:picMkLst>
            <pc:docMk/>
            <pc:sldMk cId="2138695497" sldId="269"/>
            <ac:picMk id="2052" creationId="{06A41707-E29A-FB4A-BD04-D1A48AED955D}"/>
          </ac:picMkLst>
        </pc:picChg>
        <pc:picChg chg="add mod">
          <ac:chgData name="Robert Jan Meier (rmeier)" userId="d40dc081-4e65-4b60-8a52-c05f5983939e" providerId="ADAL" clId="{B0F3C23A-A544-AC44-9349-E27758C4725D}" dt="2021-02-12T09:03:25.561" v="3371" actId="1076"/>
          <ac:picMkLst>
            <pc:docMk/>
            <pc:sldMk cId="2138695497" sldId="269"/>
            <ac:picMk id="2054" creationId="{493C96B4-0DE0-7344-AB19-789EFEE23924}"/>
          </ac:picMkLst>
        </pc:picChg>
      </pc:sldChg>
      <pc:sldChg chg="modSp new mod">
        <pc:chgData name="Robert Jan Meier (rmeier)" userId="d40dc081-4e65-4b60-8a52-c05f5983939e" providerId="ADAL" clId="{B0F3C23A-A544-AC44-9349-E27758C4725D}" dt="2021-02-12T09:10:51.273" v="3717" actId="20577"/>
        <pc:sldMkLst>
          <pc:docMk/>
          <pc:sldMk cId="2017932571" sldId="271"/>
        </pc:sldMkLst>
        <pc:spChg chg="mod">
          <ac:chgData name="Robert Jan Meier (rmeier)" userId="d40dc081-4e65-4b60-8a52-c05f5983939e" providerId="ADAL" clId="{B0F3C23A-A544-AC44-9349-E27758C4725D}" dt="2021-02-12T09:10:51.273" v="3717" actId="20577"/>
          <ac:spMkLst>
            <pc:docMk/>
            <pc:sldMk cId="2017932571" sldId="271"/>
            <ac:spMk id="3" creationId="{E1C3A14C-EABD-EF47-9FCF-2737F7D07A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4766-C5CB-BB49-8F58-E92C10057078}" type="datetimeFigureOut">
              <a:rPr lang="de-DE" smtClean="0"/>
              <a:t>12.02.2021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B815B-32D8-D74E-892E-1FC0DACCE7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76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 </a:t>
            </a:r>
            <a:r>
              <a:rPr lang="de-DE" err="1"/>
              <a:t>bank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sending</a:t>
            </a:r>
            <a:r>
              <a:rPr lang="de-DE"/>
              <a:t> out Marketing </a:t>
            </a:r>
            <a:r>
              <a:rPr lang="de-DE" err="1"/>
              <a:t>mails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customers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win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Credit</a:t>
            </a:r>
            <a:r>
              <a:rPr lang="de-DE"/>
              <a:t> Card</a:t>
            </a:r>
          </a:p>
          <a:p>
            <a:r>
              <a:rPr lang="de-DE"/>
              <a:t>The </a:t>
            </a:r>
            <a:r>
              <a:rPr lang="de-DE" err="1"/>
              <a:t>goal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find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minimum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letters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send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possibly</a:t>
            </a:r>
            <a:r>
              <a:rPr lang="de-DE"/>
              <a:t> </a:t>
            </a:r>
            <a:r>
              <a:rPr lang="de-DE" err="1"/>
              <a:t>missing</a:t>
            </a:r>
            <a:r>
              <a:rPr lang="de-DE"/>
              <a:t> a </a:t>
            </a:r>
            <a:r>
              <a:rPr lang="de-DE" err="1"/>
              <a:t>customer</a:t>
            </a:r>
            <a:r>
              <a:rPr lang="de-DE"/>
              <a:t> </a:t>
            </a:r>
            <a:r>
              <a:rPr lang="de-DE" err="1"/>
              <a:t>who</a:t>
            </a:r>
            <a:r>
              <a:rPr lang="de-DE"/>
              <a:t>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accept</a:t>
            </a:r>
            <a:r>
              <a:rPr lang="de-DE"/>
              <a:t> an </a:t>
            </a:r>
            <a:r>
              <a:rPr lang="de-DE" err="1"/>
              <a:t>offer</a:t>
            </a:r>
            <a:r>
              <a:rPr lang="de-DE"/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57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5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identification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thresholds</a:t>
            </a:r>
            <a:r>
              <a:rPr lang="de-DE"/>
              <a:t>/ </a:t>
            </a:r>
            <a:r>
              <a:rPr lang="de-DE" err="1"/>
              <a:t>the</a:t>
            </a:r>
            <a:r>
              <a:rPr lang="de-DE"/>
              <a:t> absolut 0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false</a:t>
            </a:r>
            <a:r>
              <a:rPr lang="de-DE"/>
              <a:t> negative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automized</a:t>
            </a:r>
            <a:endParaRPr lang="de-DE"/>
          </a:p>
          <a:p>
            <a:endParaRPr lang="de-DE"/>
          </a:p>
          <a:p>
            <a:r>
              <a:rPr lang="de-DE"/>
              <a:t>Table </a:t>
            </a:r>
            <a:r>
              <a:rPr lang="de-DE" err="1"/>
              <a:t>applied</a:t>
            </a:r>
            <a:r>
              <a:rPr lang="de-DE"/>
              <a:t> on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18,000 </a:t>
            </a:r>
            <a:r>
              <a:rPr lang="de-DE" err="1"/>
              <a:t>rows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</a:t>
            </a:r>
            <a:r>
              <a:rPr lang="de-DE" b="1" u="sng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wins</a:t>
            </a:r>
            <a:r>
              <a:rPr lang="de-DE" b="1" u="sng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6%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out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mails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postcard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(-20%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9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identification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thresholds</a:t>
            </a:r>
            <a:r>
              <a:rPr lang="de-DE"/>
              <a:t>/ </a:t>
            </a:r>
            <a:r>
              <a:rPr lang="de-DE" err="1"/>
              <a:t>the</a:t>
            </a:r>
            <a:r>
              <a:rPr lang="de-DE"/>
              <a:t> absolut 0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false</a:t>
            </a:r>
            <a:r>
              <a:rPr lang="de-DE"/>
              <a:t> negative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automized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B815B-32D8-D74E-892E-1FC0DACCE7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10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32598-740E-F445-935C-D5E90CBAD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61BA6B-79E2-C845-A95B-F41623D59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A6B5F-92DA-C541-8B2F-F42249D9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86230-FFC3-F840-ACE8-D173CC37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check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272974-27E3-C24F-9929-B5F6DB97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2853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9BC9E-359F-0A49-8EDE-E5D2773B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09D3AF-438C-A24F-BAB5-DECC5643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47E28-CF93-6547-952F-4C2BB2514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BCE339-5F24-724B-AC2B-5C0E1FAF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8BA6AB-FD43-7D4F-8CC4-5D38E7D5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85BEB-5F8B-B042-83F8-3F3448D0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66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64382-C14B-224D-98EC-2B03F592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094533E-0CAF-E749-861D-3701CE136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6D9B8-E2C2-9544-9930-C0F51B677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B816E-E333-E947-A641-15A347BE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83EA8E-5B05-054F-8BFF-4FB86A4F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CDC5F8-96B7-E94D-AFFC-0F4E138C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7779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83B65-8E25-2B41-B19C-879A56B8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E09CA1-A7C1-8C4C-9887-6CD97D78F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7254A-5A1E-0742-B733-4FE677D3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CF7082-F794-0A42-AEA4-AF12CF6B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5C384D-15AF-944C-9938-AC3FD42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7817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C59671-11DE-3448-8BC9-17218CD6E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527A32-986A-4648-B0CD-46DA2740A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08E9F-C57E-6D4F-BE9C-B8795853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12E5F-8EF7-304D-B717-08F17160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F12CD6-2418-C94D-82E8-31B76A13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44416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424D-CBD1-6946-B56E-0CD6D40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A28237-1944-7642-BFC2-4F4B838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B76A4-01DE-E94E-B53A-6878E705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EAD9F-6ECB-DD4A-BD85-60EBF955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6139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424D-CBD1-6946-B56E-0CD6D40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A28237-1944-7642-BFC2-4F4B838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B76A4-01DE-E94E-B53A-6878E705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EAD9F-6ECB-DD4A-BD85-60EBF955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6139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22ED0-E3FE-3D4B-83D9-C15063E5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D7FC0-17F5-C248-82DC-BD4C26ED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59F81CA-2CEF-3F4A-AAEA-3D3B1912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6EB5CC0-AA01-B042-9D6D-53D2C37A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Cartolin Vogt, Robert Meier, Felix Ley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BFB0047-766C-1A47-B758-24252612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0866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4E24B-2467-C147-9947-F936BAE3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557CB1-346F-E046-8658-300AEC359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29B23-12B0-6047-B5D3-884DFBB7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86D9D-DA1C-534C-BAFD-7E8AA7B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165676-1551-6F4B-AFAD-981EF3DF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5966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6C5EA-9BBF-344C-9908-CC423C15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EE35D-DFC6-ED47-A34A-ECC26237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082A87-75CF-0D4E-B2AC-1FEE58AA0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7AA1F2-BBAB-D247-BFEE-FC52D435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A4FD5-8D1D-C14C-8D94-1D780343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603213-0153-F941-80BA-C2A937CF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6571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5EEE2-52D7-6D45-BCC1-0805FA41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E4E196-4639-6542-9BE7-588AFB51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DDD130-5A03-6B40-9BC8-AD8899EC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829556-5E2A-A74A-A37B-B2B166AC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1330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5EEE2-52D7-6D45-BCC1-0805FA41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E4E196-4639-6542-9BE7-588AFB51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de-DE"/>
              <a:t>11.02.21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DDD130-5A03-6B40-9BC8-AD8899EC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Carolin Vogt, Robert Meier, Felix Ley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829556-5E2A-A74A-A37B-B2B166AC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C62F-3BE6-BA49-A5C1-0D4777C406B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1330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0D2AF-F40E-CF45-AE10-F664497F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A26761-2066-0E48-9328-37B34DCC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406B2-6C4B-2840-815C-DB47445F5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DB7DB-4896-724C-9B41-BD8613876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CF1E82-0369-714B-8FCB-5A10D3B9B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856953-FCC0-0E48-8B9C-35653166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54CBCEA-889E-1840-A0F8-AF85D011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0532B4-D42B-5242-A396-13629405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6356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B597D-E6B3-3042-808B-BA3889A9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E1D008-0178-B741-AA20-94648CE4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9BC29F-159E-D84C-9781-59261C9B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6C599C-7C73-DA42-9EB5-33789993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6721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E8998C-C47A-F64F-8A5E-FE015281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2/12/2021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5E3B8C-14CD-7340-AD71-3BFE40E7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A64A97-FCAD-C745-A153-39325EF7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3618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B7982B-BC6B-B14D-9442-A8C68B01D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629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E74E63-2BE9-6940-B320-86F405F84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047" y="1825625"/>
            <a:ext cx="11111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5267CE-1FE1-7940-AB35-D64527CF8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20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11th </a:t>
            </a:r>
            <a:r>
              <a:rPr lang="de-DE" err="1"/>
              <a:t>February</a:t>
            </a:r>
            <a:r>
              <a:rPr lang="de-DE"/>
              <a:t> 2021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827918-6026-5D46-97C0-35FC04B35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Carolin</a:t>
            </a:r>
            <a:r>
              <a:rPr lang="en-US"/>
              <a:t> Vogt, Robert Meier, Felix Ley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C25B9E-38AA-FC46-A349-FCD72C45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253" y="6377549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CEC62F-3BE6-BA49-A5C1-0D4777C406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fik 7" descr="Ein Bild, das Text, Schild, Visitenkarte enthält.&#10;&#10;Automatisch generierte Beschreibung">
            <a:extLst>
              <a:ext uri="{FF2B5EF4-FFF2-40B4-BE49-F238E27FC236}">
                <a16:creationId xmlns:a16="http://schemas.microsoft.com/office/drawing/2014/main" id="{D63E16EF-0341-0141-AA1F-0FDD4C67BA6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64153" y="258482"/>
            <a:ext cx="68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3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700" r:id="rId5"/>
    <p:sldLayoutId id="2147483702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F8FC7-194B-5C46-A511-14F5F106C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/>
          </a:bodyPr>
          <a:lstStyle/>
          <a:p>
            <a:r>
              <a:rPr lang="en-GB" sz="4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CREDIT CARD MARKETING</a:t>
            </a:r>
            <a:r>
              <a:rPr lang="en-GB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br>
              <a:rPr lang="en-GB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classification challenge</a:t>
            </a:r>
            <a:endParaRPr lang="en-GB" sz="49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EE375C-E523-E047-B53F-1152DEDE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3969270"/>
            <a:ext cx="5068121" cy="1136029"/>
          </a:xfrm>
        </p:spPr>
        <p:txBody>
          <a:bodyPr>
            <a:normAutofit/>
          </a:bodyPr>
          <a:lstStyle/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Robert Meier</a:t>
            </a:r>
          </a:p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Felix Ley</a:t>
            </a:r>
          </a:p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+mn-cs"/>
              </a:rPr>
              <a:t>Carolin Vogt</a:t>
            </a:r>
          </a:p>
        </p:txBody>
      </p:sp>
      <p:pic>
        <p:nvPicPr>
          <p:cNvPr id="7170" name="Picture 2" descr="Bildergebnis für credit card marketing">
            <a:extLst>
              <a:ext uri="{FF2B5EF4-FFF2-40B4-BE49-F238E27FC236}">
                <a16:creationId xmlns:a16="http://schemas.microsoft.com/office/drawing/2014/main" id="{2F839E5F-D273-8A4A-878A-AD71FAA83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9"/>
          <a:stretch/>
        </p:blipFill>
        <p:spPr bwMode="auto">
          <a:xfrm>
            <a:off x="0" y="0"/>
            <a:ext cx="5068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99C51-A03A-3A46-A0DC-D6A99BB6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Backup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CB3FFE-186E-8042-9DDA-F0A14AE86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73" y="826184"/>
            <a:ext cx="3280721" cy="328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41707-E29A-FB4A-BD04-D1A48AED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29" y="1188720"/>
            <a:ext cx="3029410" cy="30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3C96B4-0DE0-7344-AB19-789EFEE2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14" y="4225046"/>
            <a:ext cx="2643440" cy="26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7E29C8-A5DD-BE4E-95D8-483FC9036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45" y="1188720"/>
            <a:ext cx="2942500" cy="424033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6D2F9B-9E72-434E-9436-474A96A68FAE}"/>
              </a:ext>
            </a:extLst>
          </p:cNvPr>
          <p:cNvSpPr txBox="1"/>
          <p:nvPr/>
        </p:nvSpPr>
        <p:spPr>
          <a:xfrm>
            <a:off x="4160940" y="4840448"/>
            <a:ext cx="32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Average </a:t>
            </a:r>
            <a:r>
              <a:rPr lang="de-DE" sz="1200" err="1"/>
              <a:t>balance</a:t>
            </a:r>
            <a:endParaRPr lang="de-DE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Low </a:t>
            </a:r>
            <a:r>
              <a:rPr lang="de-DE" sz="1200" err="1"/>
              <a:t>creditrating</a:t>
            </a:r>
            <a:r>
              <a:rPr lang="de-DE" sz="1200"/>
              <a:t>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income</a:t>
            </a:r>
            <a:r>
              <a:rPr lang="de-DE" sz="1200"/>
              <a:t> </a:t>
            </a:r>
            <a:r>
              <a:rPr lang="de-DE" sz="1200" err="1"/>
              <a:t>level</a:t>
            </a:r>
            <a:endParaRPr lang="de-DE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err="1"/>
              <a:t>Adressed</a:t>
            </a:r>
            <a:r>
              <a:rPr lang="de-DE" sz="1200"/>
              <a:t> </a:t>
            </a:r>
            <a:r>
              <a:rPr lang="de-DE" sz="1200" err="1"/>
              <a:t>by</a:t>
            </a:r>
            <a:r>
              <a:rPr lang="de-DE" sz="1200"/>
              <a:t> </a:t>
            </a:r>
            <a:r>
              <a:rPr lang="de-DE" sz="1200" err="1"/>
              <a:t>postcards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13869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7" y="261557"/>
            <a:ext cx="10951228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Adjusting the threshold is always a trade-off</a:t>
            </a: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!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D1D49B-EA81-BC49-A0C8-3A001D18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" y="1870990"/>
            <a:ext cx="7967392" cy="487934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>
            <a:off x="2523519" y="6502757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THRESHOLD</a:t>
            </a:r>
            <a:endParaRPr lang="de-DE" sz="1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FC607A-F924-AC44-ADE5-EADE49622804}"/>
              </a:ext>
            </a:extLst>
          </p:cNvPr>
          <p:cNvSpPr/>
          <p:nvPr/>
        </p:nvSpPr>
        <p:spPr>
          <a:xfrm>
            <a:off x="6339245" y="3925446"/>
            <a:ext cx="370140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 RATE</a:t>
            </a:r>
          </a:p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NEGATIVE RATE</a:t>
            </a:r>
            <a:endParaRPr lang="de-DE" sz="120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2368E15-2AF9-DE41-9631-628D5D65DDD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262246" y="3865243"/>
            <a:ext cx="0" cy="238246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EF00F32-C20C-BA45-A74D-43902918A136}"/>
              </a:ext>
            </a:extLst>
          </p:cNvPr>
          <p:cNvCxnSpPr>
            <a:cxnSpLocks/>
          </p:cNvCxnSpPr>
          <p:nvPr/>
        </p:nvCxnSpPr>
        <p:spPr>
          <a:xfrm>
            <a:off x="3373013" y="3951995"/>
            <a:ext cx="0" cy="22957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CF66C21-21EB-E54E-B4EC-762E2841B87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2589844" y="4508869"/>
            <a:ext cx="10472" cy="173884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9D7A8EC-51E8-7C49-9D65-747214BA539A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545065" y="5116679"/>
            <a:ext cx="15630" cy="113103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A2E02B4-B550-144B-BB25-C22E78912972}"/>
              </a:ext>
            </a:extLst>
          </p:cNvPr>
          <p:cNvSpPr txBox="1"/>
          <p:nvPr/>
        </p:nvSpPr>
        <p:spPr>
          <a:xfrm>
            <a:off x="3614488" y="3342023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D97E0F-6A13-7744-9BFB-68F8402F10EE}"/>
              </a:ext>
            </a:extLst>
          </p:cNvPr>
          <p:cNvSpPr txBox="1"/>
          <p:nvPr/>
        </p:nvSpPr>
        <p:spPr>
          <a:xfrm>
            <a:off x="2786581" y="3925446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38%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50876C-EDF1-A64B-9997-789F21766011}"/>
              </a:ext>
            </a:extLst>
          </p:cNvPr>
          <p:cNvSpPr txBox="1"/>
          <p:nvPr/>
        </p:nvSpPr>
        <p:spPr>
          <a:xfrm>
            <a:off x="1942086" y="450886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C13AF1C-BEB7-5249-AC97-163A7AD6A3A5}"/>
              </a:ext>
            </a:extLst>
          </p:cNvPr>
          <p:cNvSpPr txBox="1"/>
          <p:nvPr/>
        </p:nvSpPr>
        <p:spPr>
          <a:xfrm>
            <a:off x="912937" y="511667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3A2C3FE-A459-9747-B642-2BC92B79B4A1}"/>
              </a:ext>
            </a:extLst>
          </p:cNvPr>
          <p:cNvSpPr/>
          <p:nvPr/>
        </p:nvSpPr>
        <p:spPr>
          <a:xfrm>
            <a:off x="713389" y="1526737"/>
            <a:ext cx="71737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POSITIVE/ FALSE NEGATIVE RATE</a:t>
            </a:r>
          </a:p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(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for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classification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model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with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logistic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regression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) </a:t>
            </a:r>
            <a:endParaRPr lang="de-DE" sz="1400"/>
          </a:p>
        </p:txBody>
      </p:sp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C44A21F-E865-8044-9F9D-47CEA297246B}"/>
              </a:ext>
            </a:extLst>
          </p:cNvPr>
          <p:cNvGraphicFramePr>
            <a:graphicFrameLocks noGrp="1"/>
          </p:cNvGraphicFramePr>
          <p:nvPr/>
        </p:nvGraphicFramePr>
        <p:xfrm>
          <a:off x="8204679" y="2047705"/>
          <a:ext cx="3926648" cy="4225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1081">
                  <a:extLst>
                    <a:ext uri="{9D8B030D-6E8A-4147-A177-3AD203B41FA5}">
                      <a16:colId xmlns:a16="http://schemas.microsoft.com/office/drawing/2014/main" val="2465408743"/>
                    </a:ext>
                  </a:extLst>
                </a:gridCol>
                <a:gridCol w="912243">
                  <a:extLst>
                    <a:ext uri="{9D8B030D-6E8A-4147-A177-3AD203B41FA5}">
                      <a16:colId xmlns:a16="http://schemas.microsoft.com/office/drawing/2014/main" val="629352868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3570779815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1002276415"/>
                    </a:ext>
                  </a:extLst>
                </a:gridCol>
              </a:tblGrid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THRES-HOLD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 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16715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 point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62120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  <a:p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2753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(+ 837)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2340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(- 837)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97749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3684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(+ 931)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1409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(- 931)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37654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 0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  <a:p>
                      <a:r>
                        <a:rPr lang="en-GB" sz="16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4771</a:t>
                      </a:r>
                    </a:p>
                    <a:p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(+ 1087)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(- 1087)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13241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B47F4E18-B3DE-484C-B675-5304EC536585}"/>
              </a:ext>
            </a:extLst>
          </p:cNvPr>
          <p:cNvSpPr txBox="1"/>
          <p:nvPr/>
        </p:nvSpPr>
        <p:spPr>
          <a:xfrm>
            <a:off x="8726743" y="1018906"/>
            <a:ext cx="2882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9608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02471-7DCD-2342-85E0-1D389B01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4EEF196-584F-2F4F-B249-3EBB875CF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230412"/>
              </p:ext>
            </p:extLst>
          </p:nvPr>
        </p:nvGraphicFramePr>
        <p:xfrm>
          <a:off x="242047" y="1278293"/>
          <a:ext cx="11598509" cy="413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193">
                  <a:extLst>
                    <a:ext uri="{9D8B030D-6E8A-4147-A177-3AD203B41FA5}">
                      <a16:colId xmlns:a16="http://schemas.microsoft.com/office/drawing/2014/main" val="159517539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23647946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0532183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727868510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6087182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410525721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76242165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1340555485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506651656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3554617790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1734706767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2067423174"/>
                    </a:ext>
                  </a:extLst>
                </a:gridCol>
                <a:gridCol w="892193">
                  <a:extLst>
                    <a:ext uri="{9D8B030D-6E8A-4147-A177-3AD203B41FA5}">
                      <a16:colId xmlns:a16="http://schemas.microsoft.com/office/drawing/2014/main" val="748031821"/>
                    </a:ext>
                  </a:extLst>
                </a:gridCol>
              </a:tblGrid>
              <a:tr h="826692"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93981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0,58742815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10574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0,43389579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0,2612646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4703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0,05970703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76082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0,35694419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0,51047654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9189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0,68310773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12296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0,88466531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15924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857756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0,01353607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0,00741702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0,00203968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83645"/>
                  </a:ext>
                </a:extLst>
              </a:tr>
              <a:tr h="8266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0,0420916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0,04821064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0,05358798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0,05562767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36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93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0BBD6-1E61-4B4C-9585-93D64E93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de-DE"/>
              <a:t>Modell 1 </a:t>
            </a:r>
            <a:r>
              <a:rPr lang="de-DE" err="1"/>
              <a:t>Bussiness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improvement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99641F-BB1D-D64B-9732-83DCF835E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084" y="2400306"/>
            <a:ext cx="7475484" cy="4107687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Insert </a:t>
            </a:r>
            <a:r>
              <a:rPr lang="de-DE" err="1"/>
              <a:t>confusion</a:t>
            </a:r>
            <a:r>
              <a:rPr lang="de-DE"/>
              <a:t> </a:t>
            </a:r>
            <a:r>
              <a:rPr lang="de-DE" err="1"/>
              <a:t>matrix</a:t>
            </a:r>
            <a:r>
              <a:rPr lang="de-DE"/>
              <a:t> , </a:t>
            </a:r>
            <a:r>
              <a:rPr lang="de-DE" err="1"/>
              <a:t>kappa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calculation</a:t>
            </a:r>
            <a:endParaRPr lang="de-DE"/>
          </a:p>
          <a:p>
            <a:pPr marL="0" indent="0">
              <a:buNone/>
            </a:pPr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AF624D-456B-6C4B-BCF5-EE3A1437C33C}"/>
              </a:ext>
            </a:extLst>
          </p:cNvPr>
          <p:cNvGrpSpPr/>
          <p:nvPr/>
        </p:nvGrpSpPr>
        <p:grpSpPr>
          <a:xfrm>
            <a:off x="504568" y="1084265"/>
            <a:ext cx="10636398" cy="442213"/>
            <a:chOff x="504568" y="1050255"/>
            <a:chExt cx="10636398" cy="442213"/>
          </a:xfrm>
        </p:grpSpPr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0DC561FB-2C57-CB47-8C1E-9C948A86ED1D}"/>
                </a:ext>
              </a:extLst>
            </p:cNvPr>
            <p:cNvCxnSpPr/>
            <p:nvPr/>
          </p:nvCxnSpPr>
          <p:spPr>
            <a:xfrm>
              <a:off x="504568" y="1285104"/>
              <a:ext cx="106363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A0F8EE88-5E9F-E343-AA33-1E4D3FAF288D}"/>
                </a:ext>
              </a:extLst>
            </p:cNvPr>
            <p:cNvCxnSpPr>
              <a:cxnSpLocks/>
            </p:cNvCxnSpPr>
            <p:nvPr/>
          </p:nvCxnSpPr>
          <p:spPr>
            <a:xfrm>
              <a:off x="504568" y="1052669"/>
              <a:ext cx="0" cy="4397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35CAE5F4-BA89-A84F-9D6A-E4BFE48F89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40966" y="1050255"/>
              <a:ext cx="0" cy="4397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29ACE17-9B9E-824F-90CE-1E020966800D}"/>
              </a:ext>
            </a:extLst>
          </p:cNvPr>
          <p:cNvCxnSpPr>
            <a:cxnSpLocks/>
          </p:cNvCxnSpPr>
          <p:nvPr/>
        </p:nvCxnSpPr>
        <p:spPr>
          <a:xfrm>
            <a:off x="5402316" y="1025151"/>
            <a:ext cx="0" cy="65164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43A8F3D-0C19-1A43-8009-DB41152FB75D}"/>
              </a:ext>
            </a:extLst>
          </p:cNvPr>
          <p:cNvSpPr txBox="1"/>
          <p:nvPr/>
        </p:nvSpPr>
        <p:spPr>
          <a:xfrm>
            <a:off x="9096774" y="1440566"/>
            <a:ext cx="28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offer_accepted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2201F37-6C97-6C47-9D48-6A50949EA88C}"/>
              </a:ext>
            </a:extLst>
          </p:cNvPr>
          <p:cNvSpPr txBox="1"/>
          <p:nvPr/>
        </p:nvSpPr>
        <p:spPr>
          <a:xfrm>
            <a:off x="504568" y="1376771"/>
            <a:ext cx="28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response</a:t>
            </a: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EEA952-75D3-684C-A0C9-CCE3C3A1A960}"/>
              </a:ext>
            </a:extLst>
          </p:cNvPr>
          <p:cNvSpPr txBox="1"/>
          <p:nvPr/>
        </p:nvSpPr>
        <p:spPr>
          <a:xfrm>
            <a:off x="5402316" y="1604209"/>
            <a:ext cx="588580" cy="3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50%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A1E1E4C-2425-0C4C-A9AD-E1608C9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" y="2310025"/>
            <a:ext cx="3171204" cy="31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7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62A81-51B7-5C4E-90F2-81B15CD3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1271275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ROADMAP</a:t>
            </a:r>
            <a:b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What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can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be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expected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today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?</a:t>
            </a:r>
            <a:endParaRPr lang="de-D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2691C5A-9060-5540-8FCF-2081EB5E208B}"/>
              </a:ext>
            </a:extLst>
          </p:cNvPr>
          <p:cNvSpPr/>
          <p:nvPr/>
        </p:nvSpPr>
        <p:spPr bwMode="auto">
          <a:xfrm>
            <a:off x="371475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PROBLEM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38DEF0-941F-1848-8691-08C0A2A6D060}"/>
              </a:ext>
            </a:extLst>
          </p:cNvPr>
          <p:cNvSpPr/>
          <p:nvPr/>
        </p:nvSpPr>
        <p:spPr bwMode="auto">
          <a:xfrm>
            <a:off x="3292652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RAW DATA INSIGHTS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5435B2-AF2F-8446-BD87-7BD5661D863E}"/>
              </a:ext>
            </a:extLst>
          </p:cNvPr>
          <p:cNvSpPr/>
          <p:nvPr/>
        </p:nvSpPr>
        <p:spPr bwMode="auto">
          <a:xfrm>
            <a:off x="6213829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IMPROVEMENT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C351F1-5848-0F46-BD62-0BB9785B2D90}"/>
              </a:ext>
            </a:extLst>
          </p:cNvPr>
          <p:cNvSpPr/>
          <p:nvPr/>
        </p:nvSpPr>
        <p:spPr bwMode="auto">
          <a:xfrm>
            <a:off x="9135005" y="2535274"/>
            <a:ext cx="268552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ACHIEVEMENTS &amp; ACTIONS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9B424C-6F77-4A4B-B7CC-43EDDDC64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653" y="1612640"/>
            <a:ext cx="921778" cy="92177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36DBB34-D241-8E40-B8D5-182FA3398674}"/>
              </a:ext>
            </a:extLst>
          </p:cNvPr>
          <p:cNvSpPr/>
          <p:nvPr/>
        </p:nvSpPr>
        <p:spPr>
          <a:xfrm>
            <a:off x="4471610" y="1829877"/>
            <a:ext cx="483271" cy="314232"/>
          </a:xfrm>
          <a:prstGeom prst="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AF4147A-A913-E74D-8106-27BDDA7206E2}"/>
              </a:ext>
            </a:extLst>
          </p:cNvPr>
          <p:cNvGrpSpPr/>
          <p:nvPr/>
        </p:nvGrpSpPr>
        <p:grpSpPr>
          <a:xfrm>
            <a:off x="7039464" y="1752811"/>
            <a:ext cx="1034248" cy="607468"/>
            <a:chOff x="289086" y="2454498"/>
            <a:chExt cx="677866" cy="39814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7814988-CD67-FD42-A079-815D4A56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806" y="2454498"/>
              <a:ext cx="398146" cy="39814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70D8692-CFBF-5D4E-B8A5-B5E27278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086" y="2467764"/>
              <a:ext cx="371614" cy="371614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0D81A56D-8A96-244A-B2AE-4BBA4D709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7363" y="1695687"/>
            <a:ext cx="712422" cy="712422"/>
          </a:xfrm>
          <a:prstGeom prst="rect">
            <a:avLst/>
          </a:prstGeom>
        </p:spPr>
      </p:pic>
      <p:sp>
        <p:nvSpPr>
          <p:cNvPr id="14" name="Freeform 284">
            <a:extLst>
              <a:ext uri="{FF2B5EF4-FFF2-40B4-BE49-F238E27FC236}">
                <a16:creationId xmlns:a16="http://schemas.microsoft.com/office/drawing/2014/main" id="{B18CFFBA-DC4C-9C40-AC28-62013201C94D}"/>
              </a:ext>
            </a:extLst>
          </p:cNvPr>
          <p:cNvSpPr>
            <a:spLocks noEditPoints="1"/>
          </p:cNvSpPr>
          <p:nvPr/>
        </p:nvSpPr>
        <p:spPr bwMode="auto">
          <a:xfrm>
            <a:off x="10166958" y="1734083"/>
            <a:ext cx="667428" cy="626196"/>
          </a:xfrm>
          <a:custGeom>
            <a:avLst/>
            <a:gdLst>
              <a:gd name="T0" fmla="*/ 0 w 483"/>
              <a:gd name="T1" fmla="*/ 262 h 504"/>
              <a:gd name="T2" fmla="*/ 50 w 483"/>
              <a:gd name="T3" fmla="*/ 211 h 504"/>
              <a:gd name="T4" fmla="*/ 100 w 483"/>
              <a:gd name="T5" fmla="*/ 262 h 504"/>
              <a:gd name="T6" fmla="*/ 50 w 483"/>
              <a:gd name="T7" fmla="*/ 312 h 504"/>
              <a:gd name="T8" fmla="*/ 71 w 483"/>
              <a:gd name="T9" fmla="*/ 160 h 504"/>
              <a:gd name="T10" fmla="*/ 71 w 483"/>
              <a:gd name="T11" fmla="*/ 81 h 504"/>
              <a:gd name="T12" fmla="*/ 150 w 483"/>
              <a:gd name="T13" fmla="*/ 81 h 504"/>
              <a:gd name="T14" fmla="*/ 150 w 483"/>
              <a:gd name="T15" fmla="*/ 160 h 504"/>
              <a:gd name="T16" fmla="*/ 71 w 483"/>
              <a:gd name="T17" fmla="*/ 160 h 504"/>
              <a:gd name="T18" fmla="*/ 65 w 483"/>
              <a:gd name="T19" fmla="*/ 403 h 504"/>
              <a:gd name="T20" fmla="*/ 110 w 483"/>
              <a:gd name="T21" fmla="*/ 357 h 504"/>
              <a:gd name="T22" fmla="*/ 156 w 483"/>
              <a:gd name="T23" fmla="*/ 403 h 504"/>
              <a:gd name="T24" fmla="*/ 110 w 483"/>
              <a:gd name="T25" fmla="*/ 448 h 504"/>
              <a:gd name="T26" fmla="*/ 209 w 483"/>
              <a:gd name="T27" fmla="*/ 103 h 504"/>
              <a:gd name="T28" fmla="*/ 209 w 483"/>
              <a:gd name="T29" fmla="*/ 17 h 504"/>
              <a:gd name="T30" fmla="*/ 294 w 483"/>
              <a:gd name="T31" fmla="*/ 17 h 504"/>
              <a:gd name="T32" fmla="*/ 294 w 483"/>
              <a:gd name="T33" fmla="*/ 103 h 504"/>
              <a:gd name="T34" fmla="*/ 209 w 483"/>
              <a:gd name="T35" fmla="*/ 103 h 504"/>
              <a:gd name="T36" fmla="*/ 211 w 483"/>
              <a:gd name="T37" fmla="*/ 463 h 504"/>
              <a:gd name="T38" fmla="*/ 252 w 483"/>
              <a:gd name="T39" fmla="*/ 423 h 504"/>
              <a:gd name="T40" fmla="*/ 292 w 483"/>
              <a:gd name="T41" fmla="*/ 463 h 504"/>
              <a:gd name="T42" fmla="*/ 252 w 483"/>
              <a:gd name="T43" fmla="*/ 504 h 504"/>
              <a:gd name="T44" fmla="*/ 368 w 483"/>
              <a:gd name="T45" fmla="*/ 428 h 504"/>
              <a:gd name="T46" fmla="*/ 368 w 483"/>
              <a:gd name="T47" fmla="*/ 378 h 504"/>
              <a:gd name="T48" fmla="*/ 418 w 483"/>
              <a:gd name="T49" fmla="*/ 378 h 504"/>
              <a:gd name="T50" fmla="*/ 418 w 483"/>
              <a:gd name="T51" fmla="*/ 428 h 504"/>
              <a:gd name="T52" fmla="*/ 368 w 483"/>
              <a:gd name="T53" fmla="*/ 428 h 504"/>
              <a:gd name="T54" fmla="*/ 367 w 483"/>
              <a:gd name="T55" fmla="*/ 121 h 504"/>
              <a:gd name="T56" fmla="*/ 393 w 483"/>
              <a:gd name="T57" fmla="*/ 95 h 504"/>
              <a:gd name="T58" fmla="*/ 418 w 483"/>
              <a:gd name="T59" fmla="*/ 121 h 504"/>
              <a:gd name="T60" fmla="*/ 393 w 483"/>
              <a:gd name="T61" fmla="*/ 146 h 504"/>
              <a:gd name="T62" fmla="*/ 432 w 483"/>
              <a:gd name="T63" fmla="*/ 283 h 504"/>
              <a:gd name="T64" fmla="*/ 432 w 483"/>
              <a:gd name="T65" fmla="*/ 240 h 504"/>
              <a:gd name="T66" fmla="*/ 475 w 483"/>
              <a:gd name="T67" fmla="*/ 240 h 504"/>
              <a:gd name="T68" fmla="*/ 475 w 483"/>
              <a:gd name="T69" fmla="*/ 283 h 504"/>
              <a:gd name="T70" fmla="*/ 432 w 483"/>
              <a:gd name="T71" fmla="*/ 283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3" h="504">
                <a:moveTo>
                  <a:pt x="14" y="297"/>
                </a:moveTo>
                <a:cubicBezTo>
                  <a:pt x="4" y="287"/>
                  <a:pt x="0" y="276"/>
                  <a:pt x="0" y="262"/>
                </a:cubicBezTo>
                <a:cubicBezTo>
                  <a:pt x="0" y="248"/>
                  <a:pt x="4" y="236"/>
                  <a:pt x="14" y="226"/>
                </a:cubicBezTo>
                <a:cubicBezTo>
                  <a:pt x="24" y="216"/>
                  <a:pt x="36" y="211"/>
                  <a:pt x="50" y="211"/>
                </a:cubicBezTo>
                <a:cubicBezTo>
                  <a:pt x="64" y="211"/>
                  <a:pt x="76" y="216"/>
                  <a:pt x="86" y="226"/>
                </a:cubicBezTo>
                <a:cubicBezTo>
                  <a:pt x="95" y="236"/>
                  <a:pt x="100" y="248"/>
                  <a:pt x="100" y="262"/>
                </a:cubicBezTo>
                <a:cubicBezTo>
                  <a:pt x="100" y="276"/>
                  <a:pt x="95" y="287"/>
                  <a:pt x="86" y="297"/>
                </a:cubicBezTo>
                <a:cubicBezTo>
                  <a:pt x="76" y="307"/>
                  <a:pt x="64" y="312"/>
                  <a:pt x="50" y="312"/>
                </a:cubicBezTo>
                <a:cubicBezTo>
                  <a:pt x="36" y="312"/>
                  <a:pt x="24" y="307"/>
                  <a:pt x="14" y="297"/>
                </a:cubicBezTo>
                <a:close/>
                <a:moveTo>
                  <a:pt x="71" y="160"/>
                </a:moveTo>
                <a:cubicBezTo>
                  <a:pt x="60" y="149"/>
                  <a:pt x="55" y="136"/>
                  <a:pt x="55" y="121"/>
                </a:cubicBezTo>
                <a:cubicBezTo>
                  <a:pt x="55" y="105"/>
                  <a:pt x="60" y="92"/>
                  <a:pt x="71" y="81"/>
                </a:cubicBezTo>
                <a:cubicBezTo>
                  <a:pt x="82" y="71"/>
                  <a:pt x="95" y="65"/>
                  <a:pt x="110" y="65"/>
                </a:cubicBezTo>
                <a:cubicBezTo>
                  <a:pt x="126" y="65"/>
                  <a:pt x="139" y="71"/>
                  <a:pt x="150" y="81"/>
                </a:cubicBezTo>
                <a:cubicBezTo>
                  <a:pt x="160" y="92"/>
                  <a:pt x="166" y="105"/>
                  <a:pt x="166" y="121"/>
                </a:cubicBezTo>
                <a:cubicBezTo>
                  <a:pt x="166" y="136"/>
                  <a:pt x="160" y="149"/>
                  <a:pt x="150" y="160"/>
                </a:cubicBezTo>
                <a:cubicBezTo>
                  <a:pt x="139" y="171"/>
                  <a:pt x="126" y="176"/>
                  <a:pt x="110" y="176"/>
                </a:cubicBezTo>
                <a:cubicBezTo>
                  <a:pt x="95" y="176"/>
                  <a:pt x="82" y="171"/>
                  <a:pt x="71" y="160"/>
                </a:cubicBezTo>
                <a:close/>
                <a:moveTo>
                  <a:pt x="78" y="435"/>
                </a:moveTo>
                <a:cubicBezTo>
                  <a:pt x="69" y="426"/>
                  <a:pt x="65" y="415"/>
                  <a:pt x="65" y="403"/>
                </a:cubicBezTo>
                <a:cubicBezTo>
                  <a:pt x="65" y="390"/>
                  <a:pt x="69" y="379"/>
                  <a:pt x="78" y="371"/>
                </a:cubicBezTo>
                <a:cubicBezTo>
                  <a:pt x="87" y="362"/>
                  <a:pt x="98" y="357"/>
                  <a:pt x="110" y="357"/>
                </a:cubicBezTo>
                <a:cubicBezTo>
                  <a:pt x="123" y="357"/>
                  <a:pt x="133" y="362"/>
                  <a:pt x="142" y="371"/>
                </a:cubicBezTo>
                <a:cubicBezTo>
                  <a:pt x="151" y="379"/>
                  <a:pt x="156" y="390"/>
                  <a:pt x="156" y="403"/>
                </a:cubicBezTo>
                <a:cubicBezTo>
                  <a:pt x="156" y="415"/>
                  <a:pt x="151" y="426"/>
                  <a:pt x="142" y="435"/>
                </a:cubicBezTo>
                <a:cubicBezTo>
                  <a:pt x="133" y="444"/>
                  <a:pt x="123" y="448"/>
                  <a:pt x="110" y="448"/>
                </a:cubicBezTo>
                <a:cubicBezTo>
                  <a:pt x="98" y="448"/>
                  <a:pt x="87" y="444"/>
                  <a:pt x="78" y="435"/>
                </a:cubicBezTo>
                <a:close/>
                <a:moveTo>
                  <a:pt x="209" y="103"/>
                </a:moveTo>
                <a:cubicBezTo>
                  <a:pt x="197" y="91"/>
                  <a:pt x="191" y="77"/>
                  <a:pt x="191" y="60"/>
                </a:cubicBezTo>
                <a:cubicBezTo>
                  <a:pt x="191" y="43"/>
                  <a:pt x="197" y="29"/>
                  <a:pt x="209" y="17"/>
                </a:cubicBezTo>
                <a:cubicBezTo>
                  <a:pt x="220" y="5"/>
                  <a:pt x="235" y="0"/>
                  <a:pt x="252" y="0"/>
                </a:cubicBezTo>
                <a:cubicBezTo>
                  <a:pt x="268" y="0"/>
                  <a:pt x="283" y="5"/>
                  <a:pt x="294" y="17"/>
                </a:cubicBezTo>
                <a:cubicBezTo>
                  <a:pt x="306" y="29"/>
                  <a:pt x="312" y="43"/>
                  <a:pt x="312" y="60"/>
                </a:cubicBezTo>
                <a:cubicBezTo>
                  <a:pt x="312" y="77"/>
                  <a:pt x="306" y="91"/>
                  <a:pt x="294" y="103"/>
                </a:cubicBezTo>
                <a:cubicBezTo>
                  <a:pt x="283" y="115"/>
                  <a:pt x="268" y="121"/>
                  <a:pt x="252" y="121"/>
                </a:cubicBezTo>
                <a:cubicBezTo>
                  <a:pt x="235" y="121"/>
                  <a:pt x="220" y="115"/>
                  <a:pt x="209" y="103"/>
                </a:cubicBezTo>
                <a:close/>
                <a:moveTo>
                  <a:pt x="223" y="492"/>
                </a:moveTo>
                <a:cubicBezTo>
                  <a:pt x="215" y="484"/>
                  <a:pt x="211" y="474"/>
                  <a:pt x="211" y="463"/>
                </a:cubicBezTo>
                <a:cubicBezTo>
                  <a:pt x="211" y="452"/>
                  <a:pt x="215" y="443"/>
                  <a:pt x="223" y="435"/>
                </a:cubicBezTo>
                <a:cubicBezTo>
                  <a:pt x="231" y="427"/>
                  <a:pt x="240" y="423"/>
                  <a:pt x="252" y="423"/>
                </a:cubicBezTo>
                <a:cubicBezTo>
                  <a:pt x="263" y="423"/>
                  <a:pt x="272" y="427"/>
                  <a:pt x="280" y="435"/>
                </a:cubicBezTo>
                <a:cubicBezTo>
                  <a:pt x="288" y="443"/>
                  <a:pt x="292" y="452"/>
                  <a:pt x="292" y="463"/>
                </a:cubicBezTo>
                <a:cubicBezTo>
                  <a:pt x="292" y="474"/>
                  <a:pt x="288" y="484"/>
                  <a:pt x="280" y="492"/>
                </a:cubicBezTo>
                <a:cubicBezTo>
                  <a:pt x="272" y="500"/>
                  <a:pt x="263" y="504"/>
                  <a:pt x="252" y="504"/>
                </a:cubicBezTo>
                <a:cubicBezTo>
                  <a:pt x="240" y="504"/>
                  <a:pt x="231" y="500"/>
                  <a:pt x="223" y="492"/>
                </a:cubicBezTo>
                <a:close/>
                <a:moveTo>
                  <a:pt x="368" y="428"/>
                </a:moveTo>
                <a:cubicBezTo>
                  <a:pt x="361" y="421"/>
                  <a:pt x="357" y="412"/>
                  <a:pt x="357" y="403"/>
                </a:cubicBezTo>
                <a:cubicBezTo>
                  <a:pt x="357" y="393"/>
                  <a:pt x="361" y="385"/>
                  <a:pt x="368" y="378"/>
                </a:cubicBezTo>
                <a:cubicBezTo>
                  <a:pt x="375" y="371"/>
                  <a:pt x="383" y="367"/>
                  <a:pt x="393" y="367"/>
                </a:cubicBezTo>
                <a:cubicBezTo>
                  <a:pt x="402" y="367"/>
                  <a:pt x="411" y="371"/>
                  <a:pt x="418" y="378"/>
                </a:cubicBezTo>
                <a:cubicBezTo>
                  <a:pt x="424" y="385"/>
                  <a:pt x="428" y="393"/>
                  <a:pt x="428" y="403"/>
                </a:cubicBezTo>
                <a:cubicBezTo>
                  <a:pt x="428" y="412"/>
                  <a:pt x="424" y="421"/>
                  <a:pt x="418" y="428"/>
                </a:cubicBezTo>
                <a:cubicBezTo>
                  <a:pt x="411" y="435"/>
                  <a:pt x="402" y="438"/>
                  <a:pt x="393" y="438"/>
                </a:cubicBezTo>
                <a:cubicBezTo>
                  <a:pt x="383" y="438"/>
                  <a:pt x="375" y="435"/>
                  <a:pt x="368" y="428"/>
                </a:cubicBezTo>
                <a:close/>
                <a:moveTo>
                  <a:pt x="375" y="138"/>
                </a:moveTo>
                <a:cubicBezTo>
                  <a:pt x="370" y="133"/>
                  <a:pt x="367" y="127"/>
                  <a:pt x="367" y="121"/>
                </a:cubicBezTo>
                <a:cubicBezTo>
                  <a:pt x="367" y="114"/>
                  <a:pt x="370" y="108"/>
                  <a:pt x="375" y="103"/>
                </a:cubicBezTo>
                <a:cubicBezTo>
                  <a:pt x="380" y="98"/>
                  <a:pt x="386" y="95"/>
                  <a:pt x="393" y="95"/>
                </a:cubicBezTo>
                <a:cubicBezTo>
                  <a:pt x="400" y="95"/>
                  <a:pt x="406" y="98"/>
                  <a:pt x="410" y="103"/>
                </a:cubicBezTo>
                <a:cubicBezTo>
                  <a:pt x="415" y="108"/>
                  <a:pt x="418" y="114"/>
                  <a:pt x="418" y="121"/>
                </a:cubicBezTo>
                <a:cubicBezTo>
                  <a:pt x="418" y="127"/>
                  <a:pt x="415" y="133"/>
                  <a:pt x="410" y="138"/>
                </a:cubicBezTo>
                <a:cubicBezTo>
                  <a:pt x="406" y="143"/>
                  <a:pt x="400" y="146"/>
                  <a:pt x="393" y="146"/>
                </a:cubicBezTo>
                <a:cubicBezTo>
                  <a:pt x="386" y="146"/>
                  <a:pt x="380" y="143"/>
                  <a:pt x="375" y="138"/>
                </a:cubicBezTo>
                <a:close/>
                <a:moveTo>
                  <a:pt x="432" y="283"/>
                </a:moveTo>
                <a:cubicBezTo>
                  <a:pt x="426" y="277"/>
                  <a:pt x="423" y="270"/>
                  <a:pt x="423" y="262"/>
                </a:cubicBezTo>
                <a:cubicBezTo>
                  <a:pt x="423" y="253"/>
                  <a:pt x="426" y="246"/>
                  <a:pt x="432" y="240"/>
                </a:cubicBezTo>
                <a:cubicBezTo>
                  <a:pt x="438" y="234"/>
                  <a:pt x="445" y="231"/>
                  <a:pt x="453" y="231"/>
                </a:cubicBezTo>
                <a:cubicBezTo>
                  <a:pt x="462" y="231"/>
                  <a:pt x="469" y="234"/>
                  <a:pt x="475" y="240"/>
                </a:cubicBezTo>
                <a:cubicBezTo>
                  <a:pt x="480" y="246"/>
                  <a:pt x="483" y="253"/>
                  <a:pt x="483" y="262"/>
                </a:cubicBezTo>
                <a:cubicBezTo>
                  <a:pt x="483" y="270"/>
                  <a:pt x="480" y="277"/>
                  <a:pt x="475" y="283"/>
                </a:cubicBezTo>
                <a:cubicBezTo>
                  <a:pt x="469" y="289"/>
                  <a:pt x="462" y="292"/>
                  <a:pt x="453" y="292"/>
                </a:cubicBezTo>
                <a:cubicBezTo>
                  <a:pt x="445" y="292"/>
                  <a:pt x="438" y="289"/>
                  <a:pt x="432" y="2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7005036E-ECFF-8B47-A7B9-09B480434FD5}"/>
              </a:ext>
            </a:extLst>
          </p:cNvPr>
          <p:cNvSpPr/>
          <p:nvPr/>
        </p:nvSpPr>
        <p:spPr bwMode="auto">
          <a:xfrm>
            <a:off x="2789603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6" name="Ellipse 26">
            <a:extLst>
              <a:ext uri="{FF2B5EF4-FFF2-40B4-BE49-F238E27FC236}">
                <a16:creationId xmlns:a16="http://schemas.microsoft.com/office/drawing/2014/main" id="{AB55C79E-C907-4D4D-ADAE-68D27F1D04D9}"/>
              </a:ext>
            </a:extLst>
          </p:cNvPr>
          <p:cNvSpPr/>
          <p:nvPr/>
        </p:nvSpPr>
        <p:spPr bwMode="auto">
          <a:xfrm>
            <a:off x="5647507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7" name="Ellipse 27">
            <a:extLst>
              <a:ext uri="{FF2B5EF4-FFF2-40B4-BE49-F238E27FC236}">
                <a16:creationId xmlns:a16="http://schemas.microsoft.com/office/drawing/2014/main" id="{89623BDF-8D29-D545-9EB7-9E689563A90F}"/>
              </a:ext>
            </a:extLst>
          </p:cNvPr>
          <p:cNvSpPr/>
          <p:nvPr/>
        </p:nvSpPr>
        <p:spPr bwMode="auto">
          <a:xfrm>
            <a:off x="8639143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8" name="Ellipse 28">
            <a:extLst>
              <a:ext uri="{FF2B5EF4-FFF2-40B4-BE49-F238E27FC236}">
                <a16:creationId xmlns:a16="http://schemas.microsoft.com/office/drawing/2014/main" id="{59F84449-C46F-9642-9E39-4877A91175D3}"/>
              </a:ext>
            </a:extLst>
          </p:cNvPr>
          <p:cNvSpPr/>
          <p:nvPr/>
        </p:nvSpPr>
        <p:spPr bwMode="auto">
          <a:xfrm>
            <a:off x="11598397" y="2419395"/>
            <a:ext cx="371180" cy="373143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B76FF44-4E88-5045-BD5F-0927666DE600}"/>
              </a:ext>
            </a:extLst>
          </p:cNvPr>
          <p:cNvSpPr txBox="1"/>
          <p:nvPr/>
        </p:nvSpPr>
        <p:spPr>
          <a:xfrm>
            <a:off x="3227831" y="3928872"/>
            <a:ext cx="2790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description of remarkable customer data</a:t>
            </a:r>
          </a:p>
          <a:p>
            <a:pPr lvl="0"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challenges for solving the classification problem</a:t>
            </a:r>
          </a:p>
          <a:p>
            <a:pPr lvl="0"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description of taken assumptions 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0C673A7-906A-424F-BD20-7A7EF6FA07AE}"/>
              </a:ext>
            </a:extLst>
          </p:cNvPr>
          <p:cNvSpPr txBox="1"/>
          <p:nvPr/>
        </p:nvSpPr>
        <p:spPr>
          <a:xfrm>
            <a:off x="318807" y="3928872"/>
            <a:ext cx="2909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… definition of target for credit card marketing campaign</a:t>
            </a:r>
          </a:p>
          <a:p>
            <a:pPr>
              <a:defRPr/>
            </a:pPr>
            <a:endParaRPr lang="en-GB">
              <a:solidFill>
                <a:srgbClr val="000000"/>
              </a:solidFill>
              <a:latin typeface="Arial"/>
            </a:endParaRPr>
          </a:p>
          <a:p>
            <a:pPr>
              <a:defRPr/>
            </a:pPr>
            <a:r>
              <a:rPr lang="en-GB">
                <a:solidFill>
                  <a:srgbClr val="000000"/>
                </a:solidFill>
                <a:latin typeface="Arial"/>
              </a:rPr>
              <a:t>... introduction to our mission &amp; main focus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336F74E-D9E0-7746-839E-62D9DA8405D6}"/>
              </a:ext>
            </a:extLst>
          </p:cNvPr>
          <p:cNvSpPr txBox="1"/>
          <p:nvPr/>
        </p:nvSpPr>
        <p:spPr>
          <a:xfrm>
            <a:off x="6161161" y="3928872"/>
            <a:ext cx="2790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 i</a:t>
            </a:r>
            <a:r>
              <a:rPr lang="en-US" err="1">
                <a:solidFill>
                  <a:srgbClr val="000000"/>
                </a:solidFill>
                <a:latin typeface="Arial"/>
              </a:rPr>
              <a:t>mplementation</a:t>
            </a:r>
            <a:r>
              <a:rPr lang="en-US">
                <a:solidFill>
                  <a:srgbClr val="000000"/>
                </a:solidFill>
                <a:latin typeface="Arial"/>
              </a:rPr>
              <a:t> of all actions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pursue to increase model accuracy and recall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defRPr/>
            </a:pPr>
            <a:r>
              <a:rPr lang="de-DE">
                <a:solidFill>
                  <a:srgbClr val="000000"/>
                </a:solidFill>
                <a:latin typeface="Arial"/>
              </a:rPr>
              <a:t>… </a:t>
            </a:r>
            <a:r>
              <a:rPr lang="en-US">
                <a:solidFill>
                  <a:srgbClr val="000000"/>
                </a:solidFill>
                <a:latin typeface="Arial"/>
              </a:rPr>
              <a:t>presentation of our solutions approach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682F12-41F6-6E4D-B341-FEAC9FDB3E5E}"/>
              </a:ext>
            </a:extLst>
          </p:cNvPr>
          <p:cNvSpPr txBox="1"/>
          <p:nvPr/>
        </p:nvSpPr>
        <p:spPr>
          <a:xfrm>
            <a:off x="9082337" y="3928872"/>
            <a:ext cx="2790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of achievements based on solution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en-US">
                <a:solidFill>
                  <a:srgbClr val="000000"/>
                </a:solidFill>
                <a:latin typeface="Arial"/>
              </a:rPr>
              <a:t>.. actions for further improvements of credit card marketing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64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18B489-1932-8B43-987F-D43A0027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918" y="1636400"/>
            <a:ext cx="7140549" cy="5128294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TARGET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Increasing the offer acceptance rate for credit cards within our marketing campaign. In the future, not every customer will receive offers.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MISSION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Generating remarkable insights from customer data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</a:rPr>
              <a:t>Creating an optimized machine learning classification model for future predicting customer acceptance based on unique features</a:t>
            </a:r>
          </a:p>
          <a:p>
            <a:pPr marL="0" lvl="0" indent="0">
              <a:spcBef>
                <a:spcPts val="2200"/>
              </a:spcBef>
              <a:buNone/>
            </a:pP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FOCUS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Reducing the number of </a:t>
            </a:r>
            <a:r>
              <a:rPr lang="en-GB" sz="2000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false negative </a:t>
            </a:r>
            <a:r>
              <a:rPr lang="en-GB" sz="20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predicted customer.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419A899B-2BB5-EB4D-96CA-10EE515D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65125"/>
            <a:ext cx="11111753" cy="127127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BUSINESS PROBLEM</a:t>
            </a:r>
            <a:b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en-GB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What is the methodical background of a classification problem?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986BA8-091C-CA4F-BA7C-CC423D61394F}"/>
              </a:ext>
            </a:extLst>
          </p:cNvPr>
          <p:cNvSpPr/>
          <p:nvPr/>
        </p:nvSpPr>
        <p:spPr>
          <a:xfrm>
            <a:off x="1148826" y="2193799"/>
            <a:ext cx="1465729" cy="13344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4E565E3-E8B2-7A44-A290-FFE5C1A05BC3}"/>
              </a:ext>
            </a:extLst>
          </p:cNvPr>
          <p:cNvSpPr/>
          <p:nvPr/>
        </p:nvSpPr>
        <p:spPr>
          <a:xfrm>
            <a:off x="2780403" y="3717458"/>
            <a:ext cx="1465729" cy="13344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0D2F8FB-DFCC-964F-819F-CE7A34F82102}"/>
              </a:ext>
            </a:extLst>
          </p:cNvPr>
          <p:cNvSpPr/>
          <p:nvPr/>
        </p:nvSpPr>
        <p:spPr>
          <a:xfrm>
            <a:off x="1148827" y="3717458"/>
            <a:ext cx="1465729" cy="13344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EE9522C-97DC-DE44-9A0A-69D2B8FC4527}"/>
              </a:ext>
            </a:extLst>
          </p:cNvPr>
          <p:cNvSpPr/>
          <p:nvPr/>
        </p:nvSpPr>
        <p:spPr>
          <a:xfrm>
            <a:off x="2780403" y="2193799"/>
            <a:ext cx="1465729" cy="13344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2A7EE45-54BB-0C4C-907B-E4FD62A962B9}"/>
              </a:ext>
            </a:extLst>
          </p:cNvPr>
          <p:cNvSpPr/>
          <p:nvPr/>
        </p:nvSpPr>
        <p:spPr>
          <a:xfrm rot="16200000">
            <a:off x="-464556" y="327699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LABEL</a:t>
            </a:r>
            <a:endParaRPr lang="de-DE" sz="200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B789A76F-93B6-3347-A2E6-47F3A0AD7D87}"/>
              </a:ext>
            </a:extLst>
          </p:cNvPr>
          <p:cNvSpPr/>
          <p:nvPr/>
        </p:nvSpPr>
        <p:spPr>
          <a:xfrm>
            <a:off x="1841401" y="5517086"/>
            <a:ext cx="1762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PREDICTIONS</a:t>
            </a:r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6ED4D87A-9CA2-1A44-8B63-E54B1D601D30}"/>
              </a:ext>
            </a:extLst>
          </p:cNvPr>
          <p:cNvSpPr/>
          <p:nvPr/>
        </p:nvSpPr>
        <p:spPr>
          <a:xfrm>
            <a:off x="1279683" y="2562723"/>
            <a:ext cx="1193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NEGATIV</a:t>
            </a: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D574222-01FE-E84E-949A-B9F994AB9B5B}"/>
              </a:ext>
            </a:extLst>
          </p:cNvPr>
          <p:cNvSpPr/>
          <p:nvPr/>
        </p:nvSpPr>
        <p:spPr>
          <a:xfrm>
            <a:off x="2888736" y="4061509"/>
            <a:ext cx="1249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TRUE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POSITIVE</a:t>
            </a: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88AAC176-C15C-5047-AFC7-87F7527C047C}"/>
              </a:ext>
            </a:extLst>
          </p:cNvPr>
          <p:cNvSpPr/>
          <p:nvPr/>
        </p:nvSpPr>
        <p:spPr>
          <a:xfrm>
            <a:off x="2888736" y="256272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POSITIVE</a:t>
            </a:r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BC8CD54D-C2A4-BB4E-B58F-B615B52AB213}"/>
              </a:ext>
            </a:extLst>
          </p:cNvPr>
          <p:cNvSpPr/>
          <p:nvPr/>
        </p:nvSpPr>
        <p:spPr>
          <a:xfrm>
            <a:off x="1279683" y="4086078"/>
            <a:ext cx="1193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</a:t>
            </a:r>
          </a:p>
          <a:p>
            <a:pPr algn="ctr"/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NEGATIV</a:t>
            </a:r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57A9A4A2-1434-AB47-ACB4-9995304C2C7F}"/>
              </a:ext>
            </a:extLst>
          </p:cNvPr>
          <p:cNvSpPr/>
          <p:nvPr/>
        </p:nvSpPr>
        <p:spPr>
          <a:xfrm>
            <a:off x="1148826" y="5175872"/>
            <a:ext cx="1412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NO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21D1D83B-3187-714A-8849-1979E183C098}"/>
              </a:ext>
            </a:extLst>
          </p:cNvPr>
          <p:cNvSpPr/>
          <p:nvPr/>
        </p:nvSpPr>
        <p:spPr>
          <a:xfrm>
            <a:off x="2758971" y="5180522"/>
            <a:ext cx="1412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YES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F513F96-6EFF-CA42-899B-1FAFBFC27BBA}"/>
              </a:ext>
            </a:extLst>
          </p:cNvPr>
          <p:cNvSpPr/>
          <p:nvPr/>
        </p:nvSpPr>
        <p:spPr>
          <a:xfrm rot="16200000">
            <a:off x="162854" y="4195740"/>
            <a:ext cx="134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YES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C69D5D07-069D-EA48-9355-7A77A8E748EB}"/>
              </a:ext>
            </a:extLst>
          </p:cNvPr>
          <p:cNvSpPr/>
          <p:nvPr/>
        </p:nvSpPr>
        <p:spPr>
          <a:xfrm rot="16200000">
            <a:off x="147598" y="2690089"/>
            <a:ext cx="1348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DCDDF7B-C7F6-6346-BCE9-C35FA0337423}"/>
              </a:ext>
            </a:extLst>
          </p:cNvPr>
          <p:cNvSpPr/>
          <p:nvPr/>
        </p:nvSpPr>
        <p:spPr>
          <a:xfrm>
            <a:off x="1032054" y="3620499"/>
            <a:ext cx="1694937" cy="1539996"/>
          </a:xfrm>
          <a:custGeom>
            <a:avLst/>
            <a:gdLst>
              <a:gd name="connsiteX0" fmla="*/ 0 w 1694937"/>
              <a:gd name="connsiteY0" fmla="*/ 0 h 1539996"/>
              <a:gd name="connsiteX1" fmla="*/ 548030 w 1694937"/>
              <a:gd name="connsiteY1" fmla="*/ 0 h 1539996"/>
              <a:gd name="connsiteX2" fmla="*/ 1062161 w 1694937"/>
              <a:gd name="connsiteY2" fmla="*/ 0 h 1539996"/>
              <a:gd name="connsiteX3" fmla="*/ 1694937 w 1694937"/>
              <a:gd name="connsiteY3" fmla="*/ 0 h 1539996"/>
              <a:gd name="connsiteX4" fmla="*/ 1694937 w 1694937"/>
              <a:gd name="connsiteY4" fmla="*/ 497932 h 1539996"/>
              <a:gd name="connsiteX5" fmla="*/ 1694937 w 1694937"/>
              <a:gd name="connsiteY5" fmla="*/ 980464 h 1539996"/>
              <a:gd name="connsiteX6" fmla="*/ 1694937 w 1694937"/>
              <a:gd name="connsiteY6" fmla="*/ 1539996 h 1539996"/>
              <a:gd name="connsiteX7" fmla="*/ 1129958 w 1694937"/>
              <a:gd name="connsiteY7" fmla="*/ 1539996 h 1539996"/>
              <a:gd name="connsiteX8" fmla="*/ 531080 w 1694937"/>
              <a:gd name="connsiteY8" fmla="*/ 1539996 h 1539996"/>
              <a:gd name="connsiteX9" fmla="*/ 0 w 1694937"/>
              <a:gd name="connsiteY9" fmla="*/ 1539996 h 1539996"/>
              <a:gd name="connsiteX10" fmla="*/ 0 w 1694937"/>
              <a:gd name="connsiteY10" fmla="*/ 1026664 h 1539996"/>
              <a:gd name="connsiteX11" fmla="*/ 0 w 1694937"/>
              <a:gd name="connsiteY11" fmla="*/ 528732 h 1539996"/>
              <a:gd name="connsiteX12" fmla="*/ 0 w 1694937"/>
              <a:gd name="connsiteY12" fmla="*/ 0 h 153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4937" h="1539996" extrusionOk="0">
                <a:moveTo>
                  <a:pt x="0" y="0"/>
                </a:moveTo>
                <a:cubicBezTo>
                  <a:pt x="150761" y="-17170"/>
                  <a:pt x="332397" y="22520"/>
                  <a:pt x="548030" y="0"/>
                </a:cubicBezTo>
                <a:cubicBezTo>
                  <a:pt x="763663" y="-22520"/>
                  <a:pt x="873933" y="16691"/>
                  <a:pt x="1062161" y="0"/>
                </a:cubicBezTo>
                <a:cubicBezTo>
                  <a:pt x="1250389" y="-16691"/>
                  <a:pt x="1464020" y="22265"/>
                  <a:pt x="1694937" y="0"/>
                </a:cubicBezTo>
                <a:cubicBezTo>
                  <a:pt x="1685765" y="235021"/>
                  <a:pt x="1700432" y="250103"/>
                  <a:pt x="1694937" y="497932"/>
                </a:cubicBezTo>
                <a:cubicBezTo>
                  <a:pt x="1689442" y="745761"/>
                  <a:pt x="1675787" y="798120"/>
                  <a:pt x="1694937" y="980464"/>
                </a:cubicBezTo>
                <a:cubicBezTo>
                  <a:pt x="1714087" y="1162808"/>
                  <a:pt x="1719292" y="1300221"/>
                  <a:pt x="1694937" y="1539996"/>
                </a:cubicBezTo>
                <a:cubicBezTo>
                  <a:pt x="1543399" y="1522825"/>
                  <a:pt x="1253556" y="1562156"/>
                  <a:pt x="1129958" y="1539996"/>
                </a:cubicBezTo>
                <a:cubicBezTo>
                  <a:pt x="1006360" y="1517836"/>
                  <a:pt x="734587" y="1568180"/>
                  <a:pt x="531080" y="1539996"/>
                </a:cubicBezTo>
                <a:cubicBezTo>
                  <a:pt x="327573" y="1511812"/>
                  <a:pt x="145924" y="1555331"/>
                  <a:pt x="0" y="1539996"/>
                </a:cubicBezTo>
                <a:cubicBezTo>
                  <a:pt x="-10143" y="1376597"/>
                  <a:pt x="16751" y="1158870"/>
                  <a:pt x="0" y="1026664"/>
                </a:cubicBezTo>
                <a:cubicBezTo>
                  <a:pt x="-16751" y="894458"/>
                  <a:pt x="14954" y="725255"/>
                  <a:pt x="0" y="528732"/>
                </a:cubicBezTo>
                <a:cubicBezTo>
                  <a:pt x="-14954" y="332209"/>
                  <a:pt x="18006" y="12941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60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2C4A2C1-213D-D74F-8C3E-5F30E3FC214F}"/>
              </a:ext>
            </a:extLst>
          </p:cNvPr>
          <p:cNvSpPr/>
          <p:nvPr/>
        </p:nvSpPr>
        <p:spPr>
          <a:xfrm>
            <a:off x="10990385" y="111994"/>
            <a:ext cx="1116623" cy="119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78455B0-8395-0844-A984-8AECFA70D4A7}"/>
              </a:ext>
            </a:extLst>
          </p:cNvPr>
          <p:cNvSpPr txBox="1">
            <a:spLocks/>
          </p:cNvSpPr>
          <p:nvPr/>
        </p:nvSpPr>
        <p:spPr>
          <a:xfrm>
            <a:off x="242047" y="365125"/>
            <a:ext cx="11111753" cy="127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RAW DATA INSIGHTS</a:t>
            </a:r>
            <a:br>
              <a:rPr 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</a:b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Things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you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like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to</a:t>
            </a:r>
            <a:r>
              <a:rPr lang="de-DE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 </a:t>
            </a:r>
            <a:r>
              <a:rPr lang="de-DE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+mn-cs"/>
              </a:rPr>
              <a:t>know</a:t>
            </a:r>
            <a:endParaRPr lang="de-DE" sz="2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D5583EA-73D1-D54D-89D3-99B24D8B50B9}"/>
              </a:ext>
            </a:extLst>
          </p:cNvPr>
          <p:cNvGrpSpPr/>
          <p:nvPr/>
        </p:nvGrpSpPr>
        <p:grpSpPr>
          <a:xfrm>
            <a:off x="304073" y="1636400"/>
            <a:ext cx="5714826" cy="1405378"/>
            <a:chOff x="304073" y="1636400"/>
            <a:chExt cx="5714826" cy="140537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E987C19-A728-EB4B-A2AB-C225F69F9198}"/>
                </a:ext>
              </a:extLst>
            </p:cNvPr>
            <p:cNvSpPr/>
            <p:nvPr/>
          </p:nvSpPr>
          <p:spPr bwMode="auto">
            <a:xfrm>
              <a:off x="313404" y="2112865"/>
              <a:ext cx="5705495" cy="928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18.000 historic entries</a:t>
              </a:r>
            </a:p>
            <a:p>
              <a:pPr marL="285750" lvl="0" indent="-285750">
                <a:buClr>
                  <a:schemeClr val="accent2"/>
                </a:buClr>
                <a:buFont typeface="Wingdings" pitchFamily="2" charset="2"/>
                <a:buChar char="§"/>
                <a:defRPr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The data shows financial, family and promotional information about each customer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5CEAE30-0A06-B247-9A77-9DA0B4EEFA22}"/>
                </a:ext>
              </a:extLst>
            </p:cNvPr>
            <p:cNvSpPr/>
            <p:nvPr/>
          </p:nvSpPr>
          <p:spPr>
            <a:xfrm>
              <a:off x="304073" y="1636400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Key factors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E2C4A1-A53F-0440-96DD-17F4F2F6373D}"/>
              </a:ext>
            </a:extLst>
          </p:cNvPr>
          <p:cNvGrpSpPr/>
          <p:nvPr/>
        </p:nvGrpSpPr>
        <p:grpSpPr>
          <a:xfrm>
            <a:off x="305015" y="3221466"/>
            <a:ext cx="5702637" cy="1421983"/>
            <a:chOff x="305015" y="3209541"/>
            <a:chExt cx="5702637" cy="142198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76A7801B-2B85-7540-BDC6-80C73E18BA25}"/>
                </a:ext>
              </a:extLst>
            </p:cNvPr>
            <p:cNvSpPr/>
            <p:nvPr/>
          </p:nvSpPr>
          <p:spPr bwMode="auto">
            <a:xfrm>
              <a:off x="316135" y="3703974"/>
              <a:ext cx="5691517" cy="927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Avoiding direct correlation between features </a:t>
              </a: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Data is unbalanced – bad for classification</a:t>
              </a:r>
            </a:p>
            <a:p>
              <a:pPr marL="285750" indent="-285750">
                <a:buClr>
                  <a:schemeClr val="accent2"/>
                </a:buClr>
                <a:buFont typeface="Wingdings" pitchFamily="2" charset="2"/>
                <a:buChar char="§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Focusing on features with </a:t>
              </a:r>
              <a:r>
                <a:rPr lang="en-GB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high impact on offer acceptance rate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65F76B5-79EF-FB4D-84DD-6239FC9D37DA}"/>
                </a:ext>
              </a:extLst>
            </p:cNvPr>
            <p:cNvSpPr/>
            <p:nvPr/>
          </p:nvSpPr>
          <p:spPr>
            <a:xfrm>
              <a:off x="305015" y="3209541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Challenges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55FEF2D8-7550-E24E-A16B-9EE7FB0F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20" y="886609"/>
            <a:ext cx="5091998" cy="113844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CA120CE-8EC5-0B45-86B7-E8672D8578C7}"/>
              </a:ext>
            </a:extLst>
          </p:cNvPr>
          <p:cNvGrpSpPr/>
          <p:nvPr/>
        </p:nvGrpSpPr>
        <p:grpSpPr>
          <a:xfrm>
            <a:off x="6174651" y="221255"/>
            <a:ext cx="5727639" cy="1919604"/>
            <a:chOff x="6174651" y="221255"/>
            <a:chExt cx="5727639" cy="1919604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B4FBDEB9-81E3-C94B-81BD-3BF327AB49F2}"/>
                </a:ext>
              </a:extLst>
            </p:cNvPr>
            <p:cNvSpPr/>
            <p:nvPr/>
          </p:nvSpPr>
          <p:spPr bwMode="auto">
            <a:xfrm>
              <a:off x="6196795" y="625199"/>
              <a:ext cx="5705495" cy="1515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de-DE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407ECC4-58A6-C44A-947C-A2E4F4EE2315}"/>
                </a:ext>
              </a:extLst>
            </p:cNvPr>
            <p:cNvSpPr/>
            <p:nvPr/>
          </p:nvSpPr>
          <p:spPr>
            <a:xfrm>
              <a:off x="6174651" y="221255"/>
              <a:ext cx="2661439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Balance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284EBA3A-D72A-C047-866A-750711509104}"/>
              </a:ext>
            </a:extLst>
          </p:cNvPr>
          <p:cNvSpPr/>
          <p:nvPr/>
        </p:nvSpPr>
        <p:spPr>
          <a:xfrm>
            <a:off x="6628820" y="1804607"/>
            <a:ext cx="509199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1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NUMBER OF CUSTOMER</a:t>
            </a:r>
            <a:endParaRPr lang="de-DE" sz="110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74E572-B1BC-2047-8FA8-B8DE0348FD10}"/>
              </a:ext>
            </a:extLst>
          </p:cNvPr>
          <p:cNvGrpSpPr/>
          <p:nvPr/>
        </p:nvGrpSpPr>
        <p:grpSpPr>
          <a:xfrm>
            <a:off x="6178387" y="2221693"/>
            <a:ext cx="5727639" cy="4524313"/>
            <a:chOff x="6178387" y="2221693"/>
            <a:chExt cx="5727639" cy="45243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B32D6BA-CF84-E54E-9970-E36DE4675D20}"/>
                </a:ext>
              </a:extLst>
            </p:cNvPr>
            <p:cNvSpPr/>
            <p:nvPr/>
          </p:nvSpPr>
          <p:spPr bwMode="auto">
            <a:xfrm>
              <a:off x="6200531" y="2601952"/>
              <a:ext cx="5705495" cy="4144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de-DE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FC124EE-110D-2143-BA9E-FF5D06E7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9792" y="2842067"/>
              <a:ext cx="5201026" cy="3650808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D206BCB-5375-9F40-8217-D2BA2AD2EF18}"/>
                </a:ext>
              </a:extLst>
            </p:cNvPr>
            <p:cNvSpPr/>
            <p:nvPr/>
          </p:nvSpPr>
          <p:spPr>
            <a:xfrm>
              <a:off x="7908808" y="3135390"/>
              <a:ext cx="325706" cy="325379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CBA685C-331A-F845-8ED6-8A5B89D9A44B}"/>
                </a:ext>
              </a:extLst>
            </p:cNvPr>
            <p:cNvSpPr/>
            <p:nvPr/>
          </p:nvSpPr>
          <p:spPr>
            <a:xfrm>
              <a:off x="8275989" y="5076572"/>
              <a:ext cx="325706" cy="13180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EF442B-8AA0-2740-96B3-7CBC2207D3B8}"/>
                </a:ext>
              </a:extLst>
            </p:cNvPr>
            <p:cNvSpPr/>
            <p:nvPr/>
          </p:nvSpPr>
          <p:spPr>
            <a:xfrm>
              <a:off x="8978171" y="4425881"/>
              <a:ext cx="325706" cy="19633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1C2AC1A-9FAD-6245-8366-B7A192AAF021}"/>
                </a:ext>
              </a:extLst>
            </p:cNvPr>
            <p:cNvSpPr/>
            <p:nvPr/>
          </p:nvSpPr>
          <p:spPr>
            <a:xfrm>
              <a:off x="9345352" y="4347670"/>
              <a:ext cx="325706" cy="204151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3D18C29-2091-824B-B18B-097F538F7A51}"/>
                </a:ext>
              </a:extLst>
            </p:cNvPr>
            <p:cNvSpPr/>
            <p:nvPr/>
          </p:nvSpPr>
          <p:spPr>
            <a:xfrm>
              <a:off x="7192927" y="4803568"/>
              <a:ext cx="325706" cy="158561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0092BC2-1247-EE46-A4F8-C5A2E207C2AF}"/>
                </a:ext>
              </a:extLst>
            </p:cNvPr>
            <p:cNvSpPr/>
            <p:nvPr/>
          </p:nvSpPr>
          <p:spPr>
            <a:xfrm>
              <a:off x="10412143" y="5454678"/>
              <a:ext cx="325706" cy="9345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2FB440F-E2F2-964F-ADC5-B4BCBEE40CCD}"/>
                </a:ext>
              </a:extLst>
            </p:cNvPr>
            <p:cNvSpPr txBox="1"/>
            <p:nvPr/>
          </p:nvSpPr>
          <p:spPr>
            <a:xfrm>
              <a:off x="6195616" y="3137720"/>
              <a:ext cx="353943" cy="31496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RATE OF FEATURE IMPORTANCE </a:t>
              </a:r>
              <a:endParaRPr lang="de-DE" sz="110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AA578F5-77FB-E341-BC85-E1C9DD6014D8}"/>
                </a:ext>
              </a:extLst>
            </p:cNvPr>
            <p:cNvSpPr/>
            <p:nvPr/>
          </p:nvSpPr>
          <p:spPr>
            <a:xfrm>
              <a:off x="6178387" y="2221693"/>
              <a:ext cx="2657703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Rate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de-DE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err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FE4686A-7100-BA40-AC8E-79BDA2BEFB29}"/>
                </a:ext>
              </a:extLst>
            </p:cNvPr>
            <p:cNvSpPr/>
            <p:nvPr/>
          </p:nvSpPr>
          <p:spPr>
            <a:xfrm rot="16200000">
              <a:off x="7681144" y="5600638"/>
              <a:ext cx="14840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cards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80E1350-B5B8-134B-9133-411BD031B0BA}"/>
                </a:ext>
              </a:extLst>
            </p:cNvPr>
            <p:cNvSpPr/>
            <p:nvPr/>
          </p:nvSpPr>
          <p:spPr>
            <a:xfrm rot="16200000">
              <a:off x="8524640" y="5726974"/>
              <a:ext cx="12314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Household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72003A03-036E-354F-B55C-7D37BEE4018D}"/>
                </a:ext>
              </a:extLst>
            </p:cNvPr>
            <p:cNvSpPr/>
            <p:nvPr/>
          </p:nvSpPr>
          <p:spPr>
            <a:xfrm rot="16200000">
              <a:off x="8851554" y="5654118"/>
              <a:ext cx="13312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  <a:r>
                <a:rPr lang="de-DE" sz="12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3669E-17D7-674A-99B3-EE037DA02311}"/>
                </a:ext>
              </a:extLst>
            </p:cNvPr>
            <p:cNvSpPr/>
            <p:nvPr/>
          </p:nvSpPr>
          <p:spPr>
            <a:xfrm rot="16200000">
              <a:off x="6821134" y="5819948"/>
              <a:ext cx="10454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Income </a:t>
              </a:r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  <a:endPara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391EB0C-98E0-8A41-B553-F6EB07A6D3F0}"/>
                </a:ext>
              </a:extLst>
            </p:cNvPr>
            <p:cNvSpPr/>
            <p:nvPr/>
          </p:nvSpPr>
          <p:spPr>
            <a:xfrm rot="16200000">
              <a:off x="7526390" y="5803116"/>
              <a:ext cx="1079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12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</a:t>
              </a:r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Rating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A0349E-195D-0C41-852D-9E00D58CB307}"/>
                </a:ext>
              </a:extLst>
            </p:cNvPr>
            <p:cNvSpPr/>
            <p:nvPr/>
          </p:nvSpPr>
          <p:spPr>
            <a:xfrm rot="16200000">
              <a:off x="10061741" y="5847629"/>
              <a:ext cx="10265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Mailer type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9951034-3D87-8E4F-8F69-1332A2A09F05}"/>
                </a:ext>
              </a:extLst>
            </p:cNvPr>
            <p:cNvSpPr/>
            <p:nvPr/>
          </p:nvSpPr>
          <p:spPr>
            <a:xfrm>
              <a:off x="6519791" y="6471380"/>
              <a:ext cx="520102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de-DE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FEATURES OF CLASSIFICATION MODEL</a:t>
              </a:r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CF3ED0D-E835-6A44-A533-0D36CF3CCBBC}"/>
              </a:ext>
            </a:extLst>
          </p:cNvPr>
          <p:cNvGrpSpPr/>
          <p:nvPr/>
        </p:nvGrpSpPr>
        <p:grpSpPr>
          <a:xfrm>
            <a:off x="281728" y="4823137"/>
            <a:ext cx="5705495" cy="1920280"/>
            <a:chOff x="281728" y="4799385"/>
            <a:chExt cx="5705495" cy="1920280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B5D445F-2D26-1B4A-A00D-28D016FD99E0}"/>
                </a:ext>
              </a:extLst>
            </p:cNvPr>
            <p:cNvSpPr/>
            <p:nvPr/>
          </p:nvSpPr>
          <p:spPr bwMode="auto">
            <a:xfrm>
              <a:off x="281728" y="5203836"/>
              <a:ext cx="5705495" cy="1515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en-GB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  <a:p>
              <a:pPr>
                <a:spcAft>
                  <a:spcPts val="600"/>
                </a:spcAft>
              </a:pPr>
              <a:r>
                <a:rPr lang="en-GB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The customer with following attributes is most likely to accept an credit card offer: 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Medium average balance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Low credit rating and income level</a:t>
              </a:r>
            </a:p>
            <a:p>
              <a:pPr marL="342900" indent="-342900">
                <a:buClr>
                  <a:schemeClr val="accent2"/>
                </a:buClr>
                <a:buFont typeface="+mj-lt"/>
                <a:buAutoNum type="arabicParenBoth"/>
              </a:pPr>
              <a:r>
                <a:rPr lang="en-GB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</a:rPr>
                <a:t>Offer addressed by postcards</a:t>
              </a:r>
            </a:p>
            <a:p>
              <a:endParaRPr lang="en-GB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5EFDDDC-8449-684E-9CF7-616B56ABA1BF}"/>
                </a:ext>
              </a:extLst>
            </p:cNvPr>
            <p:cNvSpPr/>
            <p:nvPr/>
          </p:nvSpPr>
          <p:spPr>
            <a:xfrm>
              <a:off x="281728" y="4799385"/>
              <a:ext cx="1594884" cy="64858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Customer insights</a:t>
              </a:r>
            </a:p>
          </p:txBody>
        </p: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FCBA6397-9C0E-204D-830F-8172FBA1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2" y="826299"/>
            <a:ext cx="2844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6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365125"/>
            <a:ext cx="6096000" cy="132556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Predicted classification is based on the probability distribution for our target feature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2B361D-5650-B04C-96BB-CB2E98C2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3" y="6535"/>
            <a:ext cx="5805487" cy="6622866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90B4D41-6984-2F42-9CE5-3F50A71BCE8F}"/>
              </a:ext>
            </a:extLst>
          </p:cNvPr>
          <p:cNvCxnSpPr>
            <a:cxnSpLocks/>
          </p:cNvCxnSpPr>
          <p:nvPr/>
        </p:nvCxnSpPr>
        <p:spPr>
          <a:xfrm>
            <a:off x="9592235" y="526958"/>
            <a:ext cx="0" cy="5846949"/>
          </a:xfrm>
          <a:prstGeom prst="line">
            <a:avLst/>
          </a:prstGeom>
          <a:ln w="412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8096468-7637-2A4C-929A-C6CD63673132}"/>
              </a:ext>
            </a:extLst>
          </p:cNvPr>
          <p:cNvSpPr txBox="1"/>
          <p:nvPr/>
        </p:nvSpPr>
        <p:spPr>
          <a:xfrm>
            <a:off x="8835667" y="72737"/>
            <a:ext cx="151313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49CDEC-10C8-CD45-B098-4F11DDBF40AA}"/>
              </a:ext>
            </a:extLst>
          </p:cNvPr>
          <p:cNvSpPr/>
          <p:nvPr/>
        </p:nvSpPr>
        <p:spPr>
          <a:xfrm>
            <a:off x="1425389" y="4742692"/>
            <a:ext cx="482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APPROACH</a:t>
            </a:r>
          </a:p>
          <a:p>
            <a:pPr>
              <a:defRPr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Adjust the threshold value according to the created classification machine learning model, adapted to the existing customer data and the target to minimize false negatives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204D9F-BCE8-D44F-9229-E97491D2421D}"/>
              </a:ext>
            </a:extLst>
          </p:cNvPr>
          <p:cNvSpPr/>
          <p:nvPr/>
        </p:nvSpPr>
        <p:spPr bwMode="auto">
          <a:xfrm>
            <a:off x="400734" y="3280412"/>
            <a:ext cx="5805486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Probability for a positive offer acceptance is for many customers near the threshold of 50%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40FBC7-C209-A44D-A9C4-6988634BBCFB}"/>
              </a:ext>
            </a:extLst>
          </p:cNvPr>
          <p:cNvSpPr/>
          <p:nvPr/>
        </p:nvSpPr>
        <p:spPr bwMode="auto">
          <a:xfrm>
            <a:off x="400733" y="1957589"/>
            <a:ext cx="5805485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About 1,900 customers are predicted with low or </a:t>
            </a:r>
            <a:b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</a:br>
            <a:r>
              <a:rPr lang="en-GB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+mj-ea"/>
                <a:cs typeface="Arial" panose="020B0604020202020204" pitchFamily="34" charset="0"/>
              </a:rPr>
              <a:t>medium-low certainty to reject the offer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6AA9CC-053F-C84F-B1C9-13524D887503}"/>
              </a:ext>
            </a:extLst>
          </p:cNvPr>
          <p:cNvSpPr/>
          <p:nvPr/>
        </p:nvSpPr>
        <p:spPr>
          <a:xfrm>
            <a:off x="7139522" y="6523329"/>
            <a:ext cx="4905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PROBABILITY FOR ACCEPTING THE OFFER</a:t>
            </a:r>
            <a:endParaRPr lang="de-DE" sz="140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 rot="16200000">
            <a:off x="4798809" y="3190973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NUMBER OF CUSTOMER</a:t>
            </a:r>
            <a:endParaRPr lang="de-DE" sz="1400"/>
          </a:p>
        </p:txBody>
      </p:sp>
      <p:pic>
        <p:nvPicPr>
          <p:cNvPr id="1026" name="Picture 2" descr="Bildergebnis für glühbirne sketch">
            <a:extLst>
              <a:ext uri="{FF2B5EF4-FFF2-40B4-BE49-F238E27FC236}">
                <a16:creationId xmlns:a16="http://schemas.microsoft.com/office/drawing/2014/main" id="{ED1EFFC6-DAE3-1C4C-BE54-BDFF4AC4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0" y="5076161"/>
            <a:ext cx="834971" cy="8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links 16">
            <a:extLst>
              <a:ext uri="{FF2B5EF4-FFF2-40B4-BE49-F238E27FC236}">
                <a16:creationId xmlns:a16="http://schemas.microsoft.com/office/drawing/2014/main" id="{9D5D05AE-6C42-8A48-88F3-4230211D967E}"/>
              </a:ext>
            </a:extLst>
          </p:cNvPr>
          <p:cNvSpPr/>
          <p:nvPr/>
        </p:nvSpPr>
        <p:spPr>
          <a:xfrm>
            <a:off x="8703780" y="2649387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links 18">
            <a:extLst>
              <a:ext uri="{FF2B5EF4-FFF2-40B4-BE49-F238E27FC236}">
                <a16:creationId xmlns:a16="http://schemas.microsoft.com/office/drawing/2014/main" id="{2F887866-7B02-594D-94BC-19B65931547C}"/>
              </a:ext>
            </a:extLst>
          </p:cNvPr>
          <p:cNvSpPr/>
          <p:nvPr/>
        </p:nvSpPr>
        <p:spPr>
          <a:xfrm>
            <a:off x="8703780" y="3296350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links 19">
            <a:extLst>
              <a:ext uri="{FF2B5EF4-FFF2-40B4-BE49-F238E27FC236}">
                <a16:creationId xmlns:a16="http://schemas.microsoft.com/office/drawing/2014/main" id="{2C7C603F-9B99-B047-90FB-6191901A2AA7}"/>
              </a:ext>
            </a:extLst>
          </p:cNvPr>
          <p:cNvSpPr/>
          <p:nvPr/>
        </p:nvSpPr>
        <p:spPr>
          <a:xfrm>
            <a:off x="8703780" y="3943313"/>
            <a:ext cx="888455" cy="497541"/>
          </a:xfrm>
          <a:prstGeom prst="leftArrow">
            <a:avLst/>
          </a:prstGeom>
          <a:solidFill>
            <a:schemeClr val="accent1"/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435A472-AAEB-9C4A-98D8-8CA543B018AE}"/>
              </a:ext>
            </a:extLst>
          </p:cNvPr>
          <p:cNvSpPr/>
          <p:nvPr/>
        </p:nvSpPr>
        <p:spPr>
          <a:xfrm>
            <a:off x="11611282" y="5930213"/>
            <a:ext cx="259307" cy="391411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01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26762-238B-448F-8048-010E988B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7" y="261557"/>
            <a:ext cx="10951228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MODEL IMPROVEMENT</a:t>
            </a:r>
            <a:br>
              <a:rPr lang="en-GB"/>
            </a:br>
            <a:r>
              <a:rPr lang="en-GB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Adjusting the threshold is always a trade-off</a:t>
            </a:r>
            <a:r>
              <a:rPr lang="en-GB" sz="27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!</a:t>
            </a:r>
            <a:endParaRPr lang="en-GB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D1D49B-EA81-BC49-A0C8-3A001D18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" y="1870990"/>
            <a:ext cx="7967392" cy="487934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7FA9E07F-745E-A345-A223-3FAC1F33242B}"/>
              </a:ext>
            </a:extLst>
          </p:cNvPr>
          <p:cNvSpPr/>
          <p:nvPr/>
        </p:nvSpPr>
        <p:spPr>
          <a:xfrm>
            <a:off x="2523519" y="6502757"/>
            <a:ext cx="35534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THRESHOLD</a:t>
            </a:r>
            <a:endParaRPr lang="de-DE" sz="1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FC607A-F924-AC44-ADE5-EADE49622804}"/>
              </a:ext>
            </a:extLst>
          </p:cNvPr>
          <p:cNvSpPr/>
          <p:nvPr/>
        </p:nvSpPr>
        <p:spPr>
          <a:xfrm>
            <a:off x="6339245" y="3925446"/>
            <a:ext cx="370140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 RATE</a:t>
            </a:r>
          </a:p>
          <a:p>
            <a:r>
              <a:rPr lang="de-DE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NEGATIVE RATE</a:t>
            </a:r>
            <a:endParaRPr lang="de-DE" sz="120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2368E15-2AF9-DE41-9631-628D5D65DDD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262246" y="3865243"/>
            <a:ext cx="0" cy="238246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EF00F32-C20C-BA45-A74D-43902918A136}"/>
              </a:ext>
            </a:extLst>
          </p:cNvPr>
          <p:cNvCxnSpPr>
            <a:cxnSpLocks/>
          </p:cNvCxnSpPr>
          <p:nvPr/>
        </p:nvCxnSpPr>
        <p:spPr>
          <a:xfrm>
            <a:off x="3373013" y="3951995"/>
            <a:ext cx="0" cy="22957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CF66C21-21EB-E54E-B4EC-762E2841B87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2589844" y="4508869"/>
            <a:ext cx="10472" cy="173884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9D7A8EC-51E8-7C49-9D65-747214BA539A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545065" y="5116679"/>
            <a:ext cx="15630" cy="113103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7A2E02B4-B550-144B-BB25-C22E78912972}"/>
              </a:ext>
            </a:extLst>
          </p:cNvPr>
          <p:cNvSpPr txBox="1"/>
          <p:nvPr/>
        </p:nvSpPr>
        <p:spPr>
          <a:xfrm>
            <a:off x="3614488" y="3342023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D97E0F-6A13-7744-9BFB-68F8402F10EE}"/>
              </a:ext>
            </a:extLst>
          </p:cNvPr>
          <p:cNvSpPr txBox="1"/>
          <p:nvPr/>
        </p:nvSpPr>
        <p:spPr>
          <a:xfrm>
            <a:off x="2786581" y="3925446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38%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50876C-EDF1-A64B-9997-789F21766011}"/>
              </a:ext>
            </a:extLst>
          </p:cNvPr>
          <p:cNvSpPr txBox="1"/>
          <p:nvPr/>
        </p:nvSpPr>
        <p:spPr>
          <a:xfrm>
            <a:off x="1942086" y="450886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C13AF1C-BEB7-5249-AC97-163A7AD6A3A5}"/>
              </a:ext>
            </a:extLst>
          </p:cNvPr>
          <p:cNvSpPr txBox="1"/>
          <p:nvPr/>
        </p:nvSpPr>
        <p:spPr>
          <a:xfrm>
            <a:off x="912937" y="5116679"/>
            <a:ext cx="129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pPr algn="ctr"/>
            <a:r>
              <a:rPr lang="de-DE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3A2C3FE-A459-9747-B642-2BC92B79B4A1}"/>
              </a:ext>
            </a:extLst>
          </p:cNvPr>
          <p:cNvSpPr/>
          <p:nvPr/>
        </p:nvSpPr>
        <p:spPr>
          <a:xfrm>
            <a:off x="713389" y="1526737"/>
            <a:ext cx="71737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FALSE POSITIVE/ FALSE NEGATIVE RATE</a:t>
            </a:r>
          </a:p>
          <a:p>
            <a:pPr algn="ctr"/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(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for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classification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model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with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logistic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 </a:t>
            </a:r>
            <a:r>
              <a:rPr lang="de-DE" sz="1400" b="1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regression</a:t>
            </a:r>
            <a:r>
              <a:rPr lang="de-DE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) </a:t>
            </a:r>
            <a:endParaRPr lang="de-DE" sz="1400"/>
          </a:p>
        </p:txBody>
      </p:sp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C44A21F-E865-8044-9F9D-47CEA2972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5442"/>
              </p:ext>
            </p:extLst>
          </p:nvPr>
        </p:nvGraphicFramePr>
        <p:xfrm>
          <a:off x="8182947" y="2047705"/>
          <a:ext cx="3948380" cy="4225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4359">
                  <a:extLst>
                    <a:ext uri="{9D8B030D-6E8A-4147-A177-3AD203B41FA5}">
                      <a16:colId xmlns:a16="http://schemas.microsoft.com/office/drawing/2014/main" val="2465408743"/>
                    </a:ext>
                  </a:extLst>
                </a:gridCol>
                <a:gridCol w="930697">
                  <a:extLst>
                    <a:ext uri="{9D8B030D-6E8A-4147-A177-3AD203B41FA5}">
                      <a16:colId xmlns:a16="http://schemas.microsoft.com/office/drawing/2014/main" val="629352868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3570779815"/>
                    </a:ext>
                  </a:extLst>
                </a:gridCol>
                <a:gridCol w="981662">
                  <a:extLst>
                    <a:ext uri="{9D8B030D-6E8A-4147-A177-3AD203B41FA5}">
                      <a16:colId xmlns:a16="http://schemas.microsoft.com/office/drawing/2014/main" val="1002276415"/>
                    </a:ext>
                  </a:extLst>
                </a:gridCol>
              </a:tblGrid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THRES-HOLD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TRUE 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16715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 point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10,574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62120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(- 110)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9,189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(+ 2,764)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7,810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(- 2,764)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297749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600" baseline="30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plateau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(- 97)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12,296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(+ 3,707)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4,703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(- 3,107)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337654"/>
                  </a:ext>
                </a:extLst>
              </a:tr>
              <a:tr h="845126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 0 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15,924</a:t>
                      </a:r>
                    </a:p>
                    <a:p>
                      <a:pPr algn="ctr"/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(+ 3,628)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(- 3,628)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713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6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Waage der Justitia mit einfarbiger Füllung">
            <a:extLst>
              <a:ext uri="{FF2B5EF4-FFF2-40B4-BE49-F238E27FC236}">
                <a16:creationId xmlns:a16="http://schemas.microsoft.com/office/drawing/2014/main" id="{0B89E11C-755A-8142-90FB-91D292285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2004" y="2314562"/>
            <a:ext cx="788055" cy="7880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606DED9-D5BA-2F47-8DC9-F9D28600BF58}"/>
              </a:ext>
            </a:extLst>
          </p:cNvPr>
          <p:cNvSpPr/>
          <p:nvPr/>
        </p:nvSpPr>
        <p:spPr bwMode="auto">
          <a:xfrm>
            <a:off x="8200770" y="3257641"/>
            <a:ext cx="3184181" cy="819532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Uncertain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forecast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b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</a:b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due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to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high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imbalanced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data</a:t>
            </a:r>
            <a:endParaRPr lang="de-DE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2AFD1A-C4B8-4D4F-AE71-FA27E6FCE787}"/>
              </a:ext>
            </a:extLst>
          </p:cNvPr>
          <p:cNvSpPr/>
          <p:nvPr/>
        </p:nvSpPr>
        <p:spPr bwMode="auto">
          <a:xfrm>
            <a:off x="4071088" y="3257640"/>
            <a:ext cx="3458717" cy="312284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Development of a machine learning classification model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chemeClr val="accent2"/>
                </a:solidFill>
                <a:latin typeface="Arial"/>
              </a:rPr>
              <a:t>(1)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Identification of customer most likely to reject the offer</a:t>
            </a:r>
          </a:p>
          <a:p>
            <a:pPr marL="171450" indent="-171450" algn="ctr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v"/>
              <a:defRPr/>
            </a:pPr>
            <a:r>
              <a:rPr lang="en-GB" sz="1200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Wingdings" pitchFamily="2" charset="2"/>
              </a:rPr>
              <a:t>Reducing Marketing effort by 6%</a:t>
            </a:r>
          </a:p>
          <a:p>
            <a:pPr marL="285750" indent="-285750"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  <a:defRPr/>
            </a:pPr>
            <a:endParaRPr lang="en-GB" sz="14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chemeClr val="accent2"/>
                </a:solidFill>
                <a:latin typeface="Arial"/>
              </a:rPr>
              <a:t>(2)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Tool to adjust the threshold</a:t>
            </a:r>
          </a:p>
          <a:p>
            <a:pPr marL="171450" lvl="0" indent="-171450" algn="ctr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v"/>
              <a:defRPr/>
            </a:pPr>
            <a:r>
              <a:rPr lang="en-GB" sz="1200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sym typeface="Wingdings" pitchFamily="2" charset="2"/>
              </a:rPr>
              <a:t>Trade-off between marketing costs and offer acceptance rate</a:t>
            </a:r>
            <a:endParaRPr lang="en-GB" sz="1200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i="1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pic>
        <p:nvPicPr>
          <p:cNvPr id="14" name="Grafik 13" descr="Münzen mit einfarbiger Füllung">
            <a:extLst>
              <a:ext uri="{FF2B5EF4-FFF2-40B4-BE49-F238E27FC236}">
                <a16:creationId xmlns:a16="http://schemas.microsoft.com/office/drawing/2014/main" id="{11A78057-F7C2-FD44-8B45-F8AD12301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3827" y="2276798"/>
            <a:ext cx="993238" cy="88899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E483793-BE58-1840-AB5D-D719D9DCCE44}"/>
              </a:ext>
            </a:extLst>
          </p:cNvPr>
          <p:cNvSpPr/>
          <p:nvPr/>
        </p:nvSpPr>
        <p:spPr bwMode="auto">
          <a:xfrm>
            <a:off x="8200769" y="5577062"/>
            <a:ext cx="3184181" cy="803418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Further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feature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engineering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could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reduce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1600" b="1" i="1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false</a:t>
            </a:r>
            <a:r>
              <a:rPr lang="de-DE" sz="1600" b="1" i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positive rate</a:t>
            </a:r>
          </a:p>
        </p:txBody>
      </p:sp>
      <p:pic>
        <p:nvPicPr>
          <p:cNvPr id="12" name="Grafik 11" descr="Balkendiagramm mit Aufwärtstrend mit einfarbiger Füllung">
            <a:extLst>
              <a:ext uri="{FF2B5EF4-FFF2-40B4-BE49-F238E27FC236}">
                <a16:creationId xmlns:a16="http://schemas.microsoft.com/office/drawing/2014/main" id="{B40B588B-65ED-8B4F-89F3-1D664E989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2004" y="4711549"/>
            <a:ext cx="788053" cy="83186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0386FE9D-FDF6-A447-9394-A475E00DD243}"/>
              </a:ext>
            </a:extLst>
          </p:cNvPr>
          <p:cNvSpPr txBox="1">
            <a:spLocks/>
          </p:cNvSpPr>
          <p:nvPr/>
        </p:nvSpPr>
        <p:spPr>
          <a:xfrm>
            <a:off x="244537" y="199247"/>
            <a:ext cx="11486891" cy="127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b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ACHIEVEMENTS &amp; ACTIONS</a:t>
            </a:r>
            <a:endParaRPr lang="de-DE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Clues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improving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the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marketing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campaign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for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credit</a:t>
            </a:r>
            <a:r>
              <a:rPr lang="de-DE" sz="280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  <a:r>
              <a:rPr lang="de-DE" sz="280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cards</a:t>
            </a:r>
            <a:endParaRPr lang="de-DE" sz="280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A2A3280-3929-1B4C-BAB3-50674DF9E9C9}"/>
              </a:ext>
            </a:extLst>
          </p:cNvPr>
          <p:cNvSpPr/>
          <p:nvPr/>
        </p:nvSpPr>
        <p:spPr bwMode="auto">
          <a:xfrm>
            <a:off x="322548" y="3257641"/>
            <a:ext cx="3184181" cy="819532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Identification of customer features relevant to accept a credit card offer </a:t>
            </a:r>
          </a:p>
        </p:txBody>
      </p:sp>
      <p:pic>
        <p:nvPicPr>
          <p:cNvPr id="30" name="Grafik 29" descr="Gruppenerfolg mit einfarbiger Füllung">
            <a:extLst>
              <a:ext uri="{FF2B5EF4-FFF2-40B4-BE49-F238E27FC236}">
                <a16:creationId xmlns:a16="http://schemas.microsoft.com/office/drawing/2014/main" id="{92460C1C-793E-AE49-887A-AE246AC70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7438" y="2251389"/>
            <a:ext cx="914400" cy="914400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6832451C-FE8F-224E-8B92-9DAFFD9B4DA5}"/>
              </a:ext>
            </a:extLst>
          </p:cNvPr>
          <p:cNvSpPr/>
          <p:nvPr/>
        </p:nvSpPr>
        <p:spPr>
          <a:xfrm>
            <a:off x="8200769" y="1867341"/>
            <a:ext cx="3184180" cy="397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44F00D7-BF70-0F4C-9689-B2BC43D81AFA}"/>
              </a:ext>
            </a:extLst>
          </p:cNvPr>
          <p:cNvSpPr/>
          <p:nvPr/>
        </p:nvSpPr>
        <p:spPr>
          <a:xfrm>
            <a:off x="322549" y="1867341"/>
            <a:ext cx="7207256" cy="38404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AD58E12-8757-F642-B033-1409F276BDE5}"/>
              </a:ext>
            </a:extLst>
          </p:cNvPr>
          <p:cNvSpPr/>
          <p:nvPr/>
        </p:nvSpPr>
        <p:spPr bwMode="auto">
          <a:xfrm>
            <a:off x="322548" y="5577847"/>
            <a:ext cx="3184181" cy="803418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Changing the mailer type to postcard exclusively. </a:t>
            </a:r>
          </a:p>
        </p:txBody>
      </p:sp>
      <p:pic>
        <p:nvPicPr>
          <p:cNvPr id="41" name="Grafik 40" descr="Briefmarke mit einfarbiger Füllung">
            <a:extLst>
              <a:ext uri="{FF2B5EF4-FFF2-40B4-BE49-F238E27FC236}">
                <a16:creationId xmlns:a16="http://schemas.microsoft.com/office/drawing/2014/main" id="{A8A836EF-6672-5649-8363-1799EAA91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4393" y="4748024"/>
            <a:ext cx="760489" cy="7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34CA0-171A-A24D-81D0-608FF7A39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1253331"/>
            <a:ext cx="11111753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400" err="1"/>
              <a:t>Thanks</a:t>
            </a:r>
            <a:r>
              <a:rPr lang="de-DE" sz="4400"/>
              <a:t> </a:t>
            </a:r>
            <a:r>
              <a:rPr lang="de-DE" sz="4400" err="1"/>
              <a:t>for</a:t>
            </a:r>
            <a:r>
              <a:rPr lang="de-DE" sz="4400"/>
              <a:t> </a:t>
            </a:r>
            <a:r>
              <a:rPr lang="de-DE" sz="4400" err="1"/>
              <a:t>your</a:t>
            </a:r>
            <a:r>
              <a:rPr lang="de-DE" sz="4400"/>
              <a:t> </a:t>
            </a:r>
            <a:r>
              <a:rPr lang="de-DE" sz="4400" err="1"/>
              <a:t>attention</a:t>
            </a:r>
            <a:r>
              <a:rPr lang="de-DE" sz="4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49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76888-2C60-D544-8A64-58147F56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127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7B4C09CB39884F87521382108B82E8" ma:contentTypeVersion="6" ma:contentTypeDescription="Ein neues Dokument erstellen." ma:contentTypeScope="" ma:versionID="1ab37958fbcf731fb5787812f19904b1">
  <xsd:schema xmlns:xsd="http://www.w3.org/2001/XMLSchema" xmlns:xs="http://www.w3.org/2001/XMLSchema" xmlns:p="http://schemas.microsoft.com/office/2006/metadata/properties" xmlns:ns2="5b94f501-52ee-402a-8013-541f560e1a7b" targetNamespace="http://schemas.microsoft.com/office/2006/metadata/properties" ma:root="true" ma:fieldsID="c1908ad248c5fca72c94c08494177853" ns2:_="">
    <xsd:import namespace="5b94f501-52ee-402a-8013-541f560e1a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94f501-52ee-402a-8013-541f560e1a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4B5F51-16D1-481B-96AA-1493FFC7C677}">
  <ds:schemaRefs>
    <ds:schemaRef ds:uri="5b94f501-52ee-402a-8013-541f560e1a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8748A6-3498-4725-A48D-41FE9663C8DE}">
  <ds:schemaRefs>
    <ds:schemaRef ds:uri="5b94f501-52ee-402a-8013-541f560e1a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BF2A52-EF4E-43A8-B809-8609F24F09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</vt:lpstr>
      <vt:lpstr>CREDIT CARD MARKETING  classification challenge</vt:lpstr>
      <vt:lpstr>ROADMAP What can be expected today?</vt:lpstr>
      <vt:lpstr>BUSINESS PROBLEM What is the methodical background of a classification problem?</vt:lpstr>
      <vt:lpstr>PowerPoint Presentation</vt:lpstr>
      <vt:lpstr>MODEL IMPROVEMENT Predicted classification is based on the probability distribution for our target feature</vt:lpstr>
      <vt:lpstr>MODEL IMPROVEMENT Adjusting the threshold is always a trade-off!</vt:lpstr>
      <vt:lpstr>PowerPoint Presentation</vt:lpstr>
      <vt:lpstr>PowerPoint Presentation</vt:lpstr>
      <vt:lpstr>Backup</vt:lpstr>
      <vt:lpstr>Backup</vt:lpstr>
      <vt:lpstr>MODEL IMPROVEMENT Adjusting the threshold is always a trade-off!</vt:lpstr>
      <vt:lpstr>PowerPoint Presentation</vt:lpstr>
      <vt:lpstr>Modell 1 Bussiness case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Problem</dc:title>
  <dc:creator>Robert Jan Meier (rmeier)</dc:creator>
  <cp:revision>1</cp:revision>
  <cp:lastPrinted>2021-02-11T21:30:58Z</cp:lastPrinted>
  <dcterms:created xsi:type="dcterms:W3CDTF">2021-02-11T14:29:40Z</dcterms:created>
  <dcterms:modified xsi:type="dcterms:W3CDTF">2021-02-12T10:53:24Z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0x010100217B4C09CB39884F87521382108B82E8</vt:lpwstr>
  </property>
</Properties>
</file>